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5" r:id="rId1"/>
  </p:sldMasterIdLst>
  <p:notesMasterIdLst>
    <p:notesMasterId r:id="rId7"/>
  </p:notesMasterIdLst>
  <p:sldIdLst>
    <p:sldId id="260" r:id="rId2"/>
    <p:sldId id="277" r:id="rId3"/>
    <p:sldId id="269" r:id="rId4"/>
    <p:sldId id="276" r:id="rId5"/>
    <p:sldId id="261" r:id="rId6"/>
  </p:sldIdLst>
  <p:sldSz cx="9144000" cy="6858000" type="screen4x3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SimSun" charset="0"/>
        <a:cs typeface="Times New Roman" pitchFamily="1" charset="-5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smNativeData">
      <pr:smAppRevision xmlns:pr="smNativeData" xmlns:p14="http://schemas.microsoft.com/office/powerpoint/2010/main" xmlns="" dt="1641901010" val="944" revOS="4"/>
      <pr:smFileRevision xmlns:pr="smNativeData" xmlns:p14="http://schemas.microsoft.com/office/powerpoint/2010/main" xmlns="" dt="1641901010" val="0"/>
      <pr:guideOptions xmlns:pr="smNativeData" xmlns:p14="http://schemas.microsoft.com/office/powerpoint/2010/main" xmlns="" dt="1641901010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 snapToObjects="1" showGuides="1">
      <p:cViewPr>
        <p:scale>
          <a:sx n="99" d="100"/>
          <a:sy n="99" d="100"/>
        </p:scale>
        <p:origin x="1130" y="211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AIAABAAAAAmAAAACAAAAL+fAAAAAAAA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algn="l">
              <a:defRPr lang="ru-RU" sz="1200"/>
            </a:lvl1pPr>
          </a:lstStyle>
          <a:p>
            <a:pPr>
              <a:defRPr lang="ru-RU"/>
            </a:pPr>
            <a:endParaRPr/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AIAABAAAAAmAAAACAAAAL+fAAAAAAAA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algn="r">
              <a:defRPr lang="ru-RU" sz="1200"/>
            </a:lvl1pPr>
          </a:lstStyle>
          <a:p>
            <a:pPr>
              <a:defRPr lang="ru-RU"/>
            </a:pPr>
            <a:fld id="{3E097E11-5FD3-5C88-9DB1-A9DD30FF6BFC}" type="datetime1">
              <a:t>11.01.2022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6_0mvdYR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CAcAADgEAAAoIwAAUBkAABAAAAAmAAAACAAAAL8fAAD/HwAA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метки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LgaAAD4JQAACDQAABAAAAAmAAAACAAAAL8fAAD/HwAA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G41AABIEgAAPjgAABAAAAAmAAAACAAAAL+fAAD/HwAA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1200"/>
            </a:lvl1pPr>
          </a:lstStyle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PjgAABAAAAAmAAAACAAAAL+fAAD/HwAA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r">
              <a:defRPr lang="ru-RU" sz="1200"/>
            </a:lvl1pPr>
          </a:lstStyle>
          <a:p>
            <a:pPr>
              <a:defRPr lang="ru-RU"/>
            </a:pPr>
            <a:fld id="{3E097A0C-42D3-5C8C-9DB1-B4D934FF6BE1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3593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EAAAAGAAAAtNz6Cv///wgKAAAAFgAAAAAAAAAAAAAAAAAAAAAAAAAAAAAAeAAAAAEAAABAAAAAnP///5z///8AAAAAAAAAAAEAAABBAAAA////C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EsERwQMAAAAEAAAAAAAAAAAAAAAAAAAAAAAAAAeAAAAaAAAAAAAAAAAAAAAAAAAAAAAAAAAAAAAECcAABAnAAAAAAAAAAAAAAAAAAAAABUJG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wAAAAEAAAABAAAAAAAAAAAAAAAAAAAAAAAAAAAAAAAAAAAAAAAAAAJ/f38AAAAAA8zMzADAwP8Af39/AAAAAAAAAAAAAAAAAAAAAAAAAAAAIQAAABgAAAAUAAAAAAAAAMoXAABAOAAAMCoAABAAAAAmAAAACAAAAP//////////"/>
              </a:ext>
            </a:extLst>
          </p:cNvSpPr>
          <p:nvPr/>
        </p:nvSpPr>
        <p:spPr>
          <a:xfrm>
            <a:off x="0" y="3867150"/>
            <a:ext cx="9144000" cy="2990850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91000"/>
                </a:schemeClr>
              </a:gs>
              <a:gs pos="35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r="100000" b="100000"/>
            </a:path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3" name="Rectangle 11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EAAAAGAAAAtNz6Cv///wgMAAAAFgAAAAAAAAAAAAAAAAAAAAAAAAAAAAAAeAAAAAEAAABAAAAAnP///5z///8AAAAAAAAAAAEAAAA2AAAA////C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EAAAAAAAAAAAAAAAAAAAAAAAAAECcAABAnAAAAAAAAAAAAAAAAAAAAABULJg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wAAAAEAAAABAAAAAAAAAAAAAAAAAAAAAAAAAAAAAAAAAAAAAAAAAAJ/f38AAAAAA8zMzADAwP8Af39/AAAAAAAAAAAAAAAAAAAAAAAAAAAAIQAAABgAAAAUAAAAAAAAAAAAAABAOAAAyhcAABAAAAAmAAAACAAAAP//////////"/>
              </a:ext>
            </a:extLst>
          </p:cNvSpPr>
          <p:nvPr/>
        </p:nvSpPr>
        <p:spPr>
          <a:xfrm>
            <a:off x="0" y="0"/>
            <a:ext cx="9144000" cy="3867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6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r="100000" b="100000"/>
            </a:path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4" name="Rectangle 12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EAAAADAAAA////CP///whkAAAAZAAAAAAAAAAAAAAAAAAAAAAAAAAAAAAAeAAAAAEAAABAAAAAAAAAAGQAAAAOAQAAAAAAAAQAAAAbAAAA////CCsAAAC03PoKNQAAAP///wg/AAAAtNz6Cg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HJhd2kMAAAAEAAAAAAAAAAAAAAAAAAAAAAAAAAeAAAAaAAAAAEAAAAAAAAAAAAAAAAAAAAAAAAAECcAABAnAAAAAAAAAAAAAAAAAAAAAGRkRjxKK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BAAAAAwAAAAEAAAADAAAAAAAAAAAAAAAAAAAAAAAAAAJ/f38AAAAAA8zMzADAwP8Af39/AAAAAAAAAAAAAAAAAAAAAAAAAAAAIQAAABgAAAAUAAAAAAAAAFEQAABAOAAAYR4AABAAAAAmAAAACAAAAP//////////"/>
              </a:ext>
            </a:extLst>
          </p:cNvSpPr>
          <p:nvPr/>
        </p:nvSpPr>
        <p:spPr>
          <a:xfrm>
            <a:off x="0" y="265239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7000">
                <a:schemeClr val="bg1">
                  <a:alpha val="30000"/>
                </a:schemeClr>
              </a:gs>
              <a:gs pos="43000">
                <a:schemeClr val="bg2">
                  <a:alpha val="40000"/>
                </a:schemeClr>
              </a:gs>
              <a:gs pos="53000">
                <a:schemeClr val="bg1">
                  <a:alpha val="26000"/>
                </a:schemeClr>
              </a:gs>
              <a:gs pos="63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5" name="Oval 13"/>
          <p:cNvSpPr>
            <a:extLst>
              <a:ext uri="smNativeData">
                <pr:smNativeData xmlns:pr="smNativeData" xmlns:p14="http://schemas.microsoft.com/office/powerpoint/2010/main" xmlns="" val="SMDATA_16_0mvdYRMAAAAlAAAAZgAAAA0AAAAAkAAAAEgAAACQAAAASAAAAAAAAAABAAAAAAAAAAEAAABQAAAAAAAAAAAA8D8AAAAAAADwPwAAAAAAAOA/AAAAAAAA4D8AAAAAAADgPwAAAAAAAOA/AAAAAAAA4D8AAAAAAADgPwAAAAAAAOA/AAAAAAAA4D8CAAAAjAAAAAEAAAAGAAAA////CP///wgAAAAAZAAAAAAAAAAAAAAAAAAAAAAAAAAAAAAAeAAAAAEAAABAAAAAnP///5z///8AAAAAAAAAAAEAAAAwAAAA////C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EAAAAAAAAAAAAAAAAAAAAAAAAAECcAABAnAAAAAAAAAAAAAAAAAAAAAGQAZ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BAAAAAAAAAAAAAAAAAAAAAAAAAAAAAAAAAAAAAAAAAAJ/f38AAAAAA8zMzADAwP8Af39/AAAAAAAAAAAAAAAAAAAAAAAAAAAAIQAAABgAAAAUAAAAAAAAANgJAABAOAAAQCkAABAAAAAmAAAACAAAAP//////////"/>
              </a:ext>
            </a:extLst>
          </p:cNvSpPr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6" name="Subtit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EQkAABUfAAC+KwAAgiQAABAAAAAmAAAACAAAAD2QAAAAAAAA"/>
              </a:ext>
            </a:extLst>
          </p:cNvSpPr>
          <p:nvPr>
            <p:ph type="subTitle" idx="1"/>
          </p:nvPr>
        </p:nvSpPr>
        <p:spPr>
          <a:xfrm>
            <a:off x="1473835" y="5052695"/>
            <a:ext cx="5636895" cy="88201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 algn="l">
              <a:buNone/>
              <a:defRPr lang="ru-RU" sz="2200">
                <a:solidFill>
                  <a:schemeClr val="tx2"/>
                </a:solidFill>
              </a:defRPr>
            </a:lvl1pPr>
            <a:lvl2pPr marL="457200" indent="0" algn="ctr">
              <a:buNone/>
              <a:defRPr lang="ru-RU">
                <a:solidFill>
                  <a:srgbClr val="8C8C8C"/>
                </a:solidFill>
              </a:defRPr>
            </a:lvl2pPr>
            <a:lvl3pPr marL="914400" indent="0" algn="ctr">
              <a:buNone/>
              <a:defRPr lang="ru-RU">
                <a:solidFill>
                  <a:srgbClr val="8C8C8C"/>
                </a:solidFill>
              </a:defRPr>
            </a:lvl3pPr>
            <a:lvl4pPr marL="1371600" indent="0" algn="ctr">
              <a:buNone/>
              <a:defRPr lang="ru-RU">
                <a:solidFill>
                  <a:srgbClr val="8C8C8C"/>
                </a:solidFill>
              </a:defRPr>
            </a:lvl4pPr>
            <a:lvl5pPr marL="1828800" indent="0" algn="ctr">
              <a:buNone/>
              <a:defRPr lang="ru-RU">
                <a:solidFill>
                  <a:srgbClr val="8C8C8C"/>
                </a:solidFill>
              </a:defRPr>
            </a:lvl5pPr>
            <a:lvl6pPr marL="2286000" indent="0" algn="ctr">
              <a:buNone/>
              <a:defRPr>
                <a:solidFill>
                  <a:srgbClr val="8C8C8C"/>
                </a:solidFill>
              </a:defRPr>
            </a:lvl6pPr>
            <a:lvl7pPr marL="2743200" indent="0" algn="ctr">
              <a:buNone/>
              <a:defRPr>
                <a:solidFill>
                  <a:srgbClr val="8C8C8C"/>
                </a:solidFill>
              </a:defRPr>
            </a:lvl7pPr>
            <a:lvl8pPr marL="3200400" indent="0" algn="ctr">
              <a:buNone/>
              <a:defRPr>
                <a:solidFill>
                  <a:srgbClr val="8C8C8C"/>
                </a:solidFill>
              </a:defRPr>
            </a:lvl8pPr>
            <a:lvl9pPr marL="3657600" indent="0" algn="ctr">
              <a:buNone/>
              <a:defRPr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PglAABwNQAANygAABAAAAAmAAAACAAAAACAAAAAAAAA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ru-RU"/>
              <a:t>6.2.20</a:t>
            </a:r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MCAUI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glAABwFwAANyg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9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15BE-F0D3-5CE3-9DB1-06B65BFF6B53}" type="slidenum">
              <a:rPr lang="ru-RU"/>
              <a:t>‹#›</a:t>
            </a:fld>
            <a:endParaRPr lang="ru-RU"/>
          </a:p>
        </p:txBody>
      </p:sp>
      <p:sp>
        <p:nvSpPr>
          <p:cNvPr id="10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UAAEUTAAArMQAATR4AABAAAAAmAAAACAAAAD2QAAAA4MEB"/>
              </a:ext>
            </a:extLst>
          </p:cNvSpPr>
          <p:nvPr>
            <p:ph type="ctrTitle"/>
          </p:nvPr>
        </p:nvSpPr>
        <p:spPr>
          <a:xfrm>
            <a:off x="817880" y="3132455"/>
            <a:ext cx="7174865" cy="1793240"/>
          </a:xfrm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640080" indent="-457200" algn="l">
              <a:defRPr lang="ru-RU" sz="5400"/>
            </a:lvl1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sAAOUaAAAYMwAA7SE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Q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AsAAIAEAAAYMwAA4BkAABAAAAAmAAAACAAAAD8QAAAAAAAA"/>
              </a:ext>
            </a:extLst>
          </p:cNvSpPr>
          <p:nvPr>
            <p:ph idx="1"/>
          </p:nvPr>
        </p:nvSpPr>
        <p:spPr>
          <a:xfrm>
            <a:off x="1905000" y="731520"/>
            <a:ext cx="6400800" cy="347472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PglAABwNQAANygAABAAAAAmAAAACAAAAACAAAAAAAAA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ru-RU"/>
              <a:t>6.2.20</a:t>
            </a:r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glAABwFwAANyg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6C08-46D3-5C9A-9DB1-B0CF22FF6BE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Q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QcAAFECAADBEwAAiiIAABAAAAAmAAAACAAAAD+QAAAA4MEB"/>
              </a:ext>
            </a:extLst>
          </p:cNvSpPr>
          <p:nvPr>
            <p:ph type="title"/>
          </p:nvPr>
        </p:nvSpPr>
        <p:spPr>
          <a:xfrm>
            <a:off x="1153795" y="376555"/>
            <a:ext cx="2057400" cy="5238115"/>
          </a:xfrm>
          <a:effectLst/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>
            <a:lvl1pPr algn="l">
              <a:defRPr lang="ru-RU"/>
            </a:lvl1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Q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xQAAIAEAAAoMgAAnCIAABAAAAAmAAAACAAAAD8QAAAAAAAA"/>
              </a:ext>
            </a:extLst>
          </p:cNvSpPr>
          <p:nvPr>
            <p:ph idx="1"/>
          </p:nvPr>
        </p:nvSpPr>
        <p:spPr>
          <a:xfrm>
            <a:off x="3324225" y="731520"/>
            <a:ext cx="4829175" cy="489458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PglAABwNQAANygAABAAAAAmAAAACAAAAACAAAAAAAAA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ru-RU"/>
              <a:t>6.2.20</a:t>
            </a:r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glAABwFwAANyg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11C6-88D3-5CE7-9DB1-7EB25FFF6B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sAAOUaAAAYMwAA7SE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IEEAABoLgAA4Rk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PglAABwNQAANygAABAAAAAmAAAACAAAAACAAAAAAAAA"/>
              </a:ext>
            </a:extLst>
          </p:cNvSpPr>
          <p:nvPr>
            <p:ph type="dt" sz="quarter" idx="10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278E-C0D3-5CD1-9DB1-368469FF6B63}" type="datetime1">
              <a:t>11.01.2022</a:t>
            </a:fld>
            <a:endParaRPr/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glAABwFwAANyg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/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73EC-A2D3-5C85-9DB1-54D03DFF6B0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CAAAv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PglAABwNQAANygAABAAAAAmAAAACAAAAACAAAAAAAAA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6D27-69D3-5C9B-9DB1-9FCE23FF6BCA}" type="datetime1">
              <a:rPr lang="ru-RU"/>
              <a:t>28.04.2022</a:t>
            </a:fld>
            <a:endParaRPr lang="ru-RU"/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glAABwFwAANyg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0D1B-55D3-5CFB-9DB1-A3AE43FF6BF6}" type="slidenum">
              <a:rPr lang="ru-RU"/>
              <a:t>‹#›</a:t>
            </a:fld>
            <a:endParaRPr lang="ru-RU"/>
          </a:p>
        </p:txBody>
      </p:sp>
      <p:sp>
        <p:nvSpPr>
          <p:cNvPr id="5" name="Title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sAAOUaAAAYMwAA7SE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6" name="Content Placeholder 9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G0E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IAEAABoLgAA4BkAABAAAAAmAAAACAAAAAEAAAAAAAAA"/>
              </a:ext>
            </a:extLst>
          </p:cNvSpPr>
          <p:nvPr>
            <p:ph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EAAAAGAAAAtNz6Cv///wgJAAAAFQAAAAAAAAAAAAAAAAAAAAAAAAAAAAAAeAAAAAEAAABAAAAAnP///5z///8AAAAAAAAAAAEAAABBAAAA////C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BQIFw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wAAAAEAAAABAAAAAAAAAAAAAAAAAAAAAAAAAAAAAAAAAAAAAAAAAAJ/f38AAAAAA8zMzADAwP8Af39/AAAAAAAAAAAAAAAAAAAAAAAAAAAAIQAAABgAAAAUAAAAAAAAAMoXAABAOAAAMCoAABAAAAAmAAAACAAAAP//////////"/>
              </a:ext>
            </a:extLst>
          </p:cNvSpPr>
          <p:nvPr/>
        </p:nvSpPr>
        <p:spPr>
          <a:xfrm>
            <a:off x="0" y="3867150"/>
            <a:ext cx="9144000" cy="2990850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92000"/>
                </a:schemeClr>
              </a:gs>
              <a:gs pos="35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r="100000" b="100000"/>
            </a:path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3" name="Rectangle 7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EAAAAGAAAAtNz6Cv///wgLAAAAFQAAAAAAAAAAAAAAAAAAAAAAAAAAAAAAeAAAAAEAAABAAAAAnP///5z///8AAAAAAAAAAAEAAAA2AAAA////C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EAAAAAAAAAAAAAAAAAAAAAAAAAECcAABAnAAAAAAAAAAAAAAAAAAAAABQKJQ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wAAAAEAAAABAAAAAAAAAAAAAAAAAAAAAAAAAAAAAAAAAAAAAAAAAAJ/f38AAAAAA8zMzADAwP8Af39/AAAAAAAAAAAAAAAAAAAAAAAAAAAAIQAAABgAAAAUAAAAAAAAAAAAAABAOAAAyhcAABAAAAAmAAAACAAAAP//////////"/>
              </a:ext>
            </a:extLst>
          </p:cNvSpPr>
          <p:nvPr/>
        </p:nvSpPr>
        <p:spPr>
          <a:xfrm>
            <a:off x="0" y="0"/>
            <a:ext cx="9144000" cy="3867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6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r="100000" b="100000"/>
            </a:path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4" name="Rectangle 8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EAAAADAAAA////CP///whkAAAAZAAAAAAAAAAAAAAAAAAAAAAAAAAAAAAAeAAAAAEAAABAAAAAAAAAAGQAAAAOAQAAAAAAAAQAAAAbAAAA////CCsAAAC03PoKNQAAAP///wg/AAAAtNz6Cg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EAAAAAAAAAAAAAAAAAAAAAAAAAECcAABAnAAAAAAAAAAAAAAAAAAAAAGRkRjxKK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BAAAAAwAAAAEAAAADAAAAAAAAAAAAAAAAAAAAAAAAAAJ/f38AAAAAA8zMzADAwP8Af39/AAAAAAAAAAAAAAAAAAAAAAAAAAAAIQAAABgAAAAUAAAAAAAAAFEQAABAOAAAYR4AABAAAAAmAAAACAAAAP//////////"/>
              </a:ext>
            </a:extLst>
          </p:cNvSpPr>
          <p:nvPr/>
        </p:nvSpPr>
        <p:spPr>
          <a:xfrm>
            <a:off x="0" y="265239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7000">
                <a:schemeClr val="bg1">
                  <a:alpha val="30000"/>
                </a:schemeClr>
              </a:gs>
              <a:gs pos="43000">
                <a:schemeClr val="bg2">
                  <a:alpha val="40000"/>
                </a:schemeClr>
              </a:gs>
              <a:gs pos="53000">
                <a:schemeClr val="bg1">
                  <a:alpha val="26000"/>
                </a:schemeClr>
              </a:gs>
              <a:gs pos="63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5" name="Oval 9"/>
          <p:cNvSpPr>
            <a:extLst>
              <a:ext uri="smNativeData">
                <pr:smNativeData xmlns:pr="smNativeData" xmlns:p14="http://schemas.microsoft.com/office/powerpoint/2010/main" xmlns="" val="SMDATA_16_0mvdYRMAAAAlAAAAZgAAAA0AAAAAkAAAAEgAAACQAAAASAAAAAAAAAABAAAAAAAAAAEAAABQAAAAAAAAAAAA8D8AAAAAAADwPwAAAAAAAOA/AAAAAAAA4D8AAAAAAADgPwAAAAAAAOA/AAAAAAAA4D8AAAAAAADgPwAAAAAAAOA/AAAAAAAA4D8CAAAAjAAAAAEAAAAGAAAA////CP///wgAAAAAZAAAAAAAAAAAAAAAAAAAAAAAAAAAAAAAeAAAAAEAAABAAAAAnP///5z///8AAAAAAAAAAAEAAAAwAAAA////C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EAAAAAAAAAAAAAAAAAAAAAAAAAECcAABAnAAAAAAAAAAAAAAAAAAAAAGQAZ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BAAAAAAAAAAAAAAAAAAAAAAAAAAAAAAAAAAAAAAAAAAJ/f38AAAAAA8zMzADAwP8Af39/AAAAAAAAAAAAAAAAAAAAAAAAAAAAIQAAABgAAAAUAAAAAAAAANgJAABAOAAAQCkAABAAAAAmAAAACAAAAP//////////"/>
              </a:ext>
            </a:extLst>
          </p:cNvSpPr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6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C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gwAAF0NAAA2MQAARhwAABAAAAAmAAAACAAAAL2QAAAA4MEB"/>
              </a:ext>
            </a:extLst>
          </p:cNvSpPr>
          <p:nvPr>
            <p:ph type="title"/>
          </p:nvPr>
        </p:nvSpPr>
        <p:spPr>
          <a:xfrm>
            <a:off x="2033270" y="2172335"/>
            <a:ext cx="5966460" cy="2423795"/>
          </a:xfrm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r">
              <a:defRPr lang="ru-RU" sz="4600" b="1" baseline="0"/>
            </a:lvl1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7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QwAAFgcAAArMQAAfCEAABAAAAAmAAAACAAAAAGAAAAAAAAA"/>
              </a:ext>
            </a:extLst>
          </p:cNvSpPr>
          <p:nvPr>
            <p:ph idx="1"/>
          </p:nvPr>
        </p:nvSpPr>
        <p:spPr>
          <a:xfrm>
            <a:off x="2022475" y="4607560"/>
            <a:ext cx="5970270" cy="835660"/>
          </a:xfrm>
        </p:spPr>
        <p:txBody>
          <a:bodyPr/>
          <a:lstStyle>
            <a:lvl1pPr marL="0" indent="0" algn="r">
              <a:buNone/>
              <a:defRPr lang="ru-RU" sz="200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sz="1400">
                <a:solidFill>
                  <a:srgbClr val="8C8C8C"/>
                </a:solidFill>
              </a:defRPr>
            </a:lvl6pPr>
            <a:lvl7pPr marL="2743200" indent="0">
              <a:buNone/>
              <a:defRPr sz="1400">
                <a:solidFill>
                  <a:srgbClr val="8C8C8C"/>
                </a:solidFill>
              </a:defRPr>
            </a:lvl7pPr>
            <a:lvl8pPr marL="3200400" indent="0">
              <a:buNone/>
              <a:defRPr sz="1400">
                <a:solidFill>
                  <a:srgbClr val="8C8C8C"/>
                </a:solidFill>
              </a:defRPr>
            </a:lvl8pPr>
            <a:lvl9pPr marL="3657600" indent="0">
              <a:buNone/>
              <a:defRPr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PglAABwNQAANygAABAAAAAmAAAACAAAAACAAAAAAAAA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ru-RU"/>
              <a:t>6.2.20</a:t>
            </a:r>
          </a:p>
        </p:txBody>
      </p:sp>
      <p:sp>
        <p:nvSpPr>
          <p:cNvPr id="9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glAABwFwAANyg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10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1696-D8D3-5CE0-9DB1-2EB558FF6B7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PglAABwNQAANygAABAAAAAmAAAACAAAAACAAAAAAAAA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33C3-8DD3-5CC5-9DB1-7B907DFF6B2E}" type="datetime1">
              <a:rPr lang="ru-RU"/>
              <a:t>28.04.2022</a:t>
            </a:fld>
            <a:endParaRPr lang="ru-RU"/>
          </a:p>
        </p:txBody>
      </p:sp>
      <p:sp>
        <p:nvSpPr>
          <p:cNvPr id="3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glAABwFwAANyg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4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08AB-E5D3-5CFE-9DB1-13AB46FF6B46}" type="slidenum">
              <a:rPr lang="ru-RU"/>
              <a:t>‹#›</a:t>
            </a:fld>
            <a:endParaRPr lang="ru-RU"/>
          </a:p>
        </p:txBody>
      </p:sp>
      <p:sp>
        <p:nvSpPr>
          <p:cNvPr id="5" name="Title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sAAOUaAAAYMwAA7SE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6" name="Content Placeholder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IAEAACeGwAA4BkAABAAAAAmAAAACAAAAAEAAAAAAAAA"/>
              </a:ext>
            </a:extLst>
          </p:cNvSpPr>
          <p:nvPr>
            <p:ph idx="13"/>
          </p:nvPr>
        </p:nvSpPr>
        <p:spPr>
          <a:xfrm>
            <a:off x="1143000" y="731520"/>
            <a:ext cx="3346450" cy="3474720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7" name="Content Placeholder 1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IAEAAAqMQAA4BkAABAAAAAmAAAACAAAAAEAAAAAAAAA"/>
              </a:ext>
            </a:extLst>
          </p:cNvSpPr>
          <p:nvPr>
            <p:ph idx="14"/>
          </p:nvPr>
        </p:nvSpPr>
        <p:spPr>
          <a:xfrm>
            <a:off x="4645025" y="731520"/>
            <a:ext cx="3347085" cy="3474720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C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IAEAACeGwAAbwgAABAAAAAmAAAACAAAAL2QAAAAAAAA"/>
              </a:ext>
            </a:extLst>
          </p:cNvSpPr>
          <p:nvPr>
            <p:ph idx="1"/>
          </p:nvPr>
        </p:nvSpPr>
        <p:spPr>
          <a:xfrm>
            <a:off x="1143000" y="731520"/>
            <a:ext cx="3346450" cy="63944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 algn="ctr" defTabSz="914400">
              <a:spcBef>
                <a:spcPts val="525"/>
              </a:spcBef>
              <a:spcAft>
                <a:spcPts val="300"/>
              </a:spcAft>
              <a:buNone/>
              <a:tabLst/>
              <a:defRPr lang="ru-RU" sz="2400" b="1" i="0" kern="1">
                <a:solidFill>
                  <a:srgbClr val="3F3F3F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3" name="Conten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QcAAJ0IAAC0GwAAfRkAABAAAAAmAAAACAAAAD2QAAAAAAAA"/>
              </a:ext>
            </a:extLst>
          </p:cNvSpPr>
          <p:nvPr>
            <p:ph idx="2"/>
          </p:nvPr>
        </p:nvSpPr>
        <p:spPr>
          <a:xfrm>
            <a:off x="1156335" y="1400175"/>
            <a:ext cx="3347085" cy="274320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600"/>
            </a:lvl3pPr>
            <a:lvl4pPr>
              <a:defRPr lang="ru-RU" sz="1600"/>
            </a:lvl4pPr>
            <a:lvl5pPr>
              <a:defRPr lang="ru-RU"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4" name="Text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C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xwAAIAEAAAtMQAAbwgAABAAAAAmAAAACAAAAL2QAAAAAAAA"/>
              </a:ext>
            </a:extLst>
          </p:cNvSpPr>
          <p:nvPr>
            <p:ph idx="3"/>
          </p:nvPr>
        </p:nvSpPr>
        <p:spPr>
          <a:xfrm>
            <a:off x="4647565" y="731520"/>
            <a:ext cx="3346450" cy="63944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 algn="ctr" defTabSz="914400">
              <a:spcBef>
                <a:spcPts val="525"/>
              </a:spcBef>
              <a:spcAft>
                <a:spcPts val="300"/>
              </a:spcAft>
              <a:buNone/>
              <a:tabLst/>
              <a:defRPr lang="ru-RU" sz="2400" b="1" i="0" kern="1">
                <a:solidFill>
                  <a:srgbClr val="3F3F3F"/>
                </a:solidFill>
                <a:effectLst/>
                <a:latin typeface="Trebuchet MS" pitchFamily="2" charset="-52"/>
                <a:ea typeface="Trebuchet MS" pitchFamily="2" charset="-52"/>
                <a:cs typeface="Trebuchet MS" pitchFamily="2" charset="-52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Content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xwAAJsIAAApMQAAexkAABAAAAAmAAAACAAAAD2QAAAAAAAA"/>
              </a:ext>
            </a:extLst>
          </p:cNvSpPr>
          <p:nvPr>
            <p:ph idx="4"/>
          </p:nvPr>
        </p:nvSpPr>
        <p:spPr>
          <a:xfrm>
            <a:off x="4645025" y="1398905"/>
            <a:ext cx="3346450" cy="274320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600"/>
            </a:lvl3pPr>
            <a:lvl4pPr>
              <a:defRPr lang="ru-RU" sz="1600"/>
            </a:lvl4pPr>
            <a:lvl5pPr>
              <a:defRPr lang="ru-RU"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6" name="Date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PglAABwNQAANygAABAAAAAmAAAACAAAAACAAAAAAAAA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ru-RU"/>
              <a:t>6.2.20</a:t>
            </a:r>
          </a:p>
        </p:txBody>
      </p:sp>
      <p:sp>
        <p:nvSpPr>
          <p:cNvPr id="7" name="Footer Placeholder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glAABwFwAANyg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8" name="Slide Number Placeholder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012D-63D3-5CF7-9DB1-95A24FFF6BC0}" type="slidenum">
              <a:rPr lang="ru-RU"/>
              <a:t>‹#›</a:t>
            </a:fld>
            <a:endParaRPr lang="ru-RU"/>
          </a:p>
        </p:txBody>
      </p:sp>
      <p:sp>
        <p:nvSpPr>
          <p:cNvPr id="9" name="Title 9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sAAOUaAAAYMwAA7SE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sAAOUaAAAYMwAA7SE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PglAABwNQAANygAABAAAAAmAAAACAAAAACAAAAAAAAA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ru-RU"/>
              <a:t>6.2.20</a:t>
            </a:r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glAABwFwAANyg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7539-77D3-5C83-9DB1-81D63BFF6BD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PglAABwNQAANygAABAAAAAmAAAACAAAAACAAAAAAAAA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71CD-83D3-5C87-9DB1-75D23FFF6B20}" type="datetime1">
              <a:rPr lang="ru-RU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glAABwFwAANyg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25C5-8BD3-5CD3-9DB1-7D866BFF6B2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C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QUAAJgNAACIGwAAVhUAABAAAAAmAAAACAAAAL2QAAAA4MEB"/>
              </a:ext>
            </a:extLst>
          </p:cNvSpPr>
          <p:nvPr>
            <p:ph type="title"/>
          </p:nvPr>
        </p:nvSpPr>
        <p:spPr>
          <a:xfrm>
            <a:off x="838835" y="2209800"/>
            <a:ext cx="3636645" cy="1258570"/>
          </a:xfrm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228600" indent="-228600" algn="l">
              <a:defRPr lang="ru-RU" sz="2800" b="1">
                <a:effectLst/>
              </a:defRPr>
            </a:lvl1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hwAAIAEAAD4NAAAnCIAABAAAAAmAAAACAAAAL2QAAAAAAAA"/>
              </a:ext>
            </a:extLst>
          </p:cNvSpPr>
          <p:nvPr>
            <p:ph idx="1"/>
          </p:nvPr>
        </p:nvSpPr>
        <p:spPr>
          <a:xfrm>
            <a:off x="4593590" y="731520"/>
            <a:ext cx="4017010" cy="489458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lang="ru-RU" sz="22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gYAAIQVAAB3GwAAriIAABAAAAAmAAAACAAAAAGAAAAAAAAA"/>
              </a:ext>
            </a:extLst>
          </p:cNvSpPr>
          <p:nvPr>
            <p:ph idx="2"/>
          </p:nvPr>
        </p:nvSpPr>
        <p:spPr>
          <a:xfrm>
            <a:off x="1075690" y="3497580"/>
            <a:ext cx="3388995" cy="2139950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PglAABwNQAANygAABAAAAAmAAAACAAAAACAAAAAAAAA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ru-RU"/>
              <a:t>6.2.20</a:t>
            </a:r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glAABwFwAANyg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7727-69D3-5C81-9DB1-9FD439FF6BC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EAAAAGAAAAtNz6Cv///wgJAAAAFQAAAAAAAAAAAAAAAAAAAAAAAAAAAAAAeAAAAAEAAABAAAAAnP///5z///8AAAAAAAAAAAEAAABBAAAA////C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BQIFw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wAAAAEAAAABAAAAAAAAAAAAAAAAAAAAAAAAAAAAAAAAAAAAAAAAAAJ/f38AAAAAA8zMzADAwP8Af39/AAAAAAAAAAAAAAAAAAAAAAAAAAAAIQAAABgAAAAUAAAAAAAAAMoXAABAOAAAMCoAABAAAAAmAAAACAAAAP//////////"/>
              </a:ext>
            </a:extLst>
          </p:cNvSpPr>
          <p:nvPr/>
        </p:nvSpPr>
        <p:spPr>
          <a:xfrm>
            <a:off x="0" y="3867150"/>
            <a:ext cx="9144000" cy="2990850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92000"/>
                </a:schemeClr>
              </a:gs>
              <a:gs pos="35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r="100000" b="100000"/>
            </a:path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3" name="Rectangle 8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EAAAAGAAAAtNz6Cv///wgLAAAAFQAAAAAAAAAAAAAAAAAAAAAAAAAAAAAAeAAAAAEAAABAAAAAnP///5z///8AAAAAAAAAAAEAAAA2AAAA////C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EAAAAAAAAAAAAAAAAAAAAAAAAAECcAABAnAAAAAAAAAAAAAAAAAAAAABQKJQ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wAAAAEAAAABAAAAAAAAAAAAAAAAAAAAAAAAAAAAAAAAAAAAAAAAAAJ/f38AAAAAA8zMzADAwP8Af39/AAAAAAAAAAAAAAAAAAAAAAAAAAAAIQAAABgAAAAUAAAAAAAAAAAAAABAOAAAyhcAABAAAAAmAAAACAAAAP//////////"/>
              </a:ext>
            </a:extLst>
          </p:cNvSpPr>
          <p:nvPr/>
        </p:nvSpPr>
        <p:spPr>
          <a:xfrm>
            <a:off x="0" y="0"/>
            <a:ext cx="9144000" cy="3867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6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r="100000" b="100000"/>
            </a:path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4" name="Rectangle 9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EAAAADAAAA////CP///whkAAAAZAAAAAAAAAAAAAAAAAAAAAAAAAAAAAAAeAAAAAEAAABAAAAAAAAAAGQAAAAOAQAAAAAAAAQAAAAbAAAA////CCsAAAC03PoKNQAAAP///wg/AAAAtNz6Cg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EAAAAAAAAAAAAAAAAAAAAAAAAAECcAABAnAAAAAAAAAAAAAAAAAAAAAGRkRjxKK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BAAAAAwAAAAEAAAADAAAAAAAAAAAAAAAAAAAAAAAAAAJ/f38AAAAAA8zMzADAwP8Af39/AAAAAAAAAAAAAAAAAAAAAAAAAAAAIQAAABgAAAAUAAAAAAAAAFEQAABAOAAAYR4AABAAAAAmAAAACAAAAP//////////"/>
              </a:ext>
            </a:extLst>
          </p:cNvSpPr>
          <p:nvPr/>
        </p:nvSpPr>
        <p:spPr>
          <a:xfrm>
            <a:off x="0" y="265239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7000">
                <a:schemeClr val="bg1">
                  <a:alpha val="30000"/>
                </a:schemeClr>
              </a:gs>
              <a:gs pos="43000">
                <a:schemeClr val="bg2">
                  <a:alpha val="40000"/>
                </a:schemeClr>
              </a:gs>
              <a:gs pos="53000">
                <a:schemeClr val="bg1">
                  <a:alpha val="26000"/>
                </a:schemeClr>
              </a:gs>
              <a:gs pos="63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5" name="Oval 10"/>
          <p:cNvSpPr>
            <a:extLst>
              <a:ext uri="smNativeData">
                <pr:smNativeData xmlns:pr="smNativeData" xmlns:p14="http://schemas.microsoft.com/office/powerpoint/2010/main" xmlns="" val="SMDATA_16_0mvdYRMAAAAlAAAAZgAAAA0AAAAAkAAAAEgAAACQAAAASAAAAAAAAAABAAAAAAAAAAEAAABQAAAAAAAAAAAA8D8AAAAAAADwPwAAAAAAAOA/AAAAAAAA4D8AAAAAAADgPwAAAAAAAOA/AAAAAAAA4D8AAAAAAADgPwAAAAAAAOA/AAAAAAAA4D8CAAAAjAAAAAEAAAAGAAAA////CP///wgAAAAAZAAAAAAAAAAAAAAAAAAAAAAAAAAAAAAAeAAAAAEAAABAAAAAnP///5z///8AAAAAAAAAAAEAAAAwAAAA////C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EAAAAAAAAAAAAAAAAAAAAAAAAAECcAABAnAAAAAAAAAAAAAAAAAAAAAGQAZ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QAAAAEAAAABAAAAAAAAAAAAAAAAAAAAAAAAAAAAAAAAAAAAAAAAAAJ/f38AAAAAA8zMzADAwP8Af39/AAAAAAAAAAAAAAAAAAAAAAAAAAAAIQAAABgAAAAUAAAAAAAAANgJAABAOAAAQCkAABAAAAAmAAAACAAAAP//////////"/>
              </a:ext>
            </a:extLst>
          </p:cNvSpPr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2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6" name="Picture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QAAAA0AAAAAkAAAAEgAAACQAAAASAAAAAAAAAAAAAAAAAAAAAEAAABQAAAAf9k9eViotT8AAAAAAADwvwAAAAAAAOA/AAAAAAAA4D8AAAAAAADgPwAAAAAAAOA/AAAAAAAA4D8AAAAAAADgPwAAAAAAAOA/AAAAAAAA4D8CAAAAjAAAAAEAAAAAAAAAi8r4AP///wgAAAAAAAAAAAAAAAAAAAAAAAAAAAAAAAAAAAAAeAAAAAEAAABAAAAAAAAAAAAAAABaAAAAAAAAAAAAAAAAAAAAAAAAAAAAAAAAAAAAAAAAAAAAAAAAAAAAAAAAAAAAAAAAAAAAAAAAAAAAAAAAAAAAAAAAAAAAAAAAAAAAFAAAADwAAAAAAAAAAAAAAAAAAAkUAAAAAQAAABQAAAAUAAAAFAAAAAEAAAAAAAAAZAAAAGQAAAAAAAAAZAAAAGQAAAAVAAAAYAAAAAEAAAAAAAAAAAAAAAAAAAAM/v//VPL//wEAAAARkAAAAAAAAAAAAAABAAAAAAAAAAEAAABkAAAAAAAAABQAAABD4f//AAAAACYAAAAAAAAAvR4AAA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EAAAAcAAAATQAAAAAAAABkAAAAAAAAAH9/fwAKAAAAIgAAABgAAAAAAAAAAAAAAAAAAAAAAAAAAAAAAAAAAAAkAAAAJAAAAAAAAAAHAAAAAAAAAAAAAAAAAAAAAAAAAAAAAAAAAAAAf39/ACUAAABYAAAAAAAAAAAAAAAAAAAAAAAAAAAAAAAAAAAAAAAAAAAAAAAAAAAAAAAAAAAAAAA/AAAAAAAAAKCGAQAAAAAAAAAAAAAAAAAMAAAAAQAAAAAAAAAAAAAAAAAAAB8AAABUAAAAi8r4AAAAAAEAAAAAAAAAAAAAAAAAAAAAAAAAAAAAAAAAAAAAAAAAAAAAAAIAAAAAAAAAA8zMzADAwP8Af39/AAAAAAAAAAAAAAAAAAAAAAAAAAAAIQAAABgAAAAUAAAAiBsAAAgHAADYNAAARhoAABAAAAAmAAAACAAAAD2RAAB/4OH/"/>
              </a:ext>
            </a:extLst>
          </p:cNvSpPr>
          <p:nvPr>
            <p:ph type="pic" idx="1"/>
          </p:nvPr>
        </p:nvSpPr>
        <p:spPr>
          <a:xfrm>
            <a:off x="4475480" y="1143000"/>
            <a:ext cx="4114800" cy="3128010"/>
          </a:xfrm>
          <a:prstGeom prst="roundRect">
            <a:avLst>
              <a:gd name="adj" fmla="val 4230"/>
            </a:avLst>
          </a:prstGeom>
          <a:solidFill>
            <a:srgbClr val="8BCAF8"/>
          </a:solidFill>
          <a:effectLst>
            <a:reflection stA="23000" endPos="28000" dir="5400000" sy="-100000" rotWithShape="0"/>
          </a:effectLst>
          <a:scene3d>
            <a:camera prst="legacyPerspectiveFront" fov="1498731">
              <a:rot lat="300000" lon="2100000" rev="0"/>
            </a:camera>
            <a:lightRig rig="legacyFlat3" dir="t"/>
          </a:scene3d>
          <a:sp3d prstMaterial="legacyMatte"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20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 lang="ru-RU"/>
            </a:pPr>
            <a:r>
              <a:t>Вставка рисунка</a:t>
            </a:r>
            <a:endParaRPr lang="en-US"/>
          </a:p>
        </p:txBody>
      </p:sp>
      <p:sp>
        <p:nvSpPr>
          <p:cNvPr id="7" name="Tex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C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gUAADcGAAAgHAAAhhMAABAAAAAmAAAACAAAAL2QAAAAAAAA"/>
              </a:ext>
            </a:extLst>
          </p:cNvSpPr>
          <p:nvPr>
            <p:ph idx="2"/>
          </p:nvPr>
        </p:nvSpPr>
        <p:spPr>
          <a:xfrm>
            <a:off x="877570" y="1010285"/>
            <a:ext cx="3694430" cy="216344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182880" indent="-182880">
              <a:buFont typeface="Georgia" pitchFamily="1" charset="-52"/>
              <a:buChar char="*"/>
              <a:defRPr lang="ru-RU" sz="16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8" name="Date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PglAABwNQAANygAABAAAAAmAAAACAAAAACAAAAAAAAA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ru-RU"/>
              <a:t>6.2.20</a:t>
            </a:r>
          </a:p>
        </p:txBody>
      </p:sp>
      <p:sp>
        <p:nvSpPr>
          <p:cNvPr id="9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glAABwFwAANygAABAAAAAmAAAACAAAAACAAAAAAAAA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10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ACAAAAAAAAA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E090F66-28D3-5CF9-9DB1-DEAC41FF6B8B}" type="slidenum">
              <a:rPr lang="ru-RU"/>
              <a:t>‹#›</a:t>
            </a:fld>
            <a:endParaRPr lang="ru-RU"/>
          </a:p>
        </p:txBody>
      </p:sp>
      <p:sp>
        <p:nvSpPr>
          <p:cNvPr id="11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C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eQQAAHcbAAC+KwAAfyIAABAAAAAmAAAACAAAAL2QAAAAAAAA"/>
              </a:ext>
            </a:extLst>
          </p:cNvSpPr>
          <p:nvPr>
            <p:ph type="title"/>
          </p:nvPr>
        </p:nvSpPr>
        <p:spPr>
          <a:xfrm>
            <a:off x="727075" y="4464685"/>
            <a:ext cx="6383655" cy="114300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ru-RU" sz="4600" b="1"/>
            </a:lvl1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9DD6FF"/>
            </a:gs>
            <a:gs pos="60000">
              <a:srgbClr val="FFFFFF"/>
            </a:gs>
            <a:gs pos="100000">
              <a:srgbClr val="5BBAFF"/>
            </a:gs>
          </a:gsLst>
          <a:path path="circle">
            <a:fillToRect l="50000" t="10000" r="50000" b="9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EAAAAGAAAAtNz6Cv///wgKAAAAFgAAAAAAAAAAAAAAAAAAAAAAAAAAAAAAeAAAAAEAAABAAAAAnP///5z///8AAAAAAAAAAAEAAABBAAAA////C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GcAdAAMAAAAEAAAAAAAAAAAAAAAAAAAAAAAAAAeAAAAaAAAAAAAAAAAAAAAAAAAAAAAAAAAAAAAECcAABAnAAAAAAAAAAAAAAAAAAAAABUJG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Nz6A////wH///8BAAAAAAAAAAAAAAAAAAAAAAAAAAAAAAAAAAAAAAAAAAJ/f38AtNz6A8zMzADAwP8Af39/AAAAAAAAAAAAAAAAAAAAAAAAAAAAIQAAABgAAAAUAAAAAAAAAGgfAABAOAAAMCoAABAAAAAmAAAACAAAAP//////////"/>
              </a:ext>
            </a:extLst>
          </p:cNvSpPr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91000"/>
                </a:schemeClr>
              </a:gs>
              <a:gs pos="35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r="100000" b="100000"/>
            </a:path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3" name="Rectangle 7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EAAAAGAAAAtNz6Cv///wgMAAAAFgAAAAAAAAAAAAAAAAAAAAAAAAAAAAAAeAAAAAEAAABAAAAAnP///5z///8AAAAAAAAAAAEAAAA2AAAA////C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EAAAAAAAAAAAAAAAAAAAAAAAAAECcAABAnAAAAAAAAAAAAAAAAAAAAABULJg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Nz6A////wH///8BAAAAAAAAAAAAAAAAAAAAAAAAAAAAAAAAAAAAAAAAAAJ/f38AtNz6A8zMzADAwP8Af39/AAAAAAAAAAAAAAAAAAAAAAAAAAAAIQAAABgAAAAUAAAAAAAAAAAAAABAOAAAaB8AABAAAAAmAAAACAAAAP//////////"/>
              </a:ext>
            </a:extLst>
          </p:cNvSpPr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6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r="100000" b="100000"/>
            </a:path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4" name="Rectangle 8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EAAAADAAAA////CP///whkAAAAZAAAAAAAAAAAAAAAAAAAAAAAAAAAAAAAeAAAAAEAAABAAAAAAAAAAGQAAAAOAQAAAAAAAAQAAAAbAAAA////CCsAAAC03PoKNQAAAP///wg/AAAAtNz6Cg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EsEOQQMAAAAEAAAAAAAAAAAAAAAAAAAAAAAAAAeAAAAaAAAAAEAAAAAAAAAAAAAAAAAAAAAAAAAECcAABAnAAAAAAAAAAAAAAAAAAAAAGRkRjxKK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H///8BtNz6A////wG03PoDAAAAAAAAAAAAAAAAAAAAAAAAAAJ/f38AtNz6A8zMzADAwP8Af39/AAAAAAAAAAAAAAAAAAAAAAAAAAAAIQAAABgAAAAUAAAAAAAAAC4XAABAOAAAPiUAABAAAAAmAAAACAAAAP//////////"/>
              </a:ext>
            </a:extLst>
          </p:cNvSpPr>
          <p:nvPr/>
        </p:nvSpPr>
        <p:spPr>
          <a:xfrm>
            <a:off x="0" y="376809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7000">
                <a:schemeClr val="bg1">
                  <a:alpha val="30000"/>
                </a:schemeClr>
              </a:gs>
              <a:gs pos="43000">
                <a:schemeClr val="bg2">
                  <a:alpha val="40000"/>
                </a:schemeClr>
              </a:gs>
              <a:gs pos="53000">
                <a:schemeClr val="bg1">
                  <a:alpha val="26000"/>
                </a:schemeClr>
              </a:gs>
              <a:gs pos="63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5" name="Oval 9"/>
          <p:cNvSpPr>
            <a:extLst>
              <a:ext uri="smNativeData">
                <pr:smNativeData xmlns:pr="smNativeData" xmlns:p14="http://schemas.microsoft.com/office/powerpoint/2010/main" xmlns="" val="SMDATA_16_0mvdYRMAAAAlAAAAZgAAAA0AAAAAkAAAAEgAAACQAAAASAAAAAAAAAABAAAAAAAAAAEAAABQAAAAAAAAAAAA8D8AAAAAAADwPwAAAAAAAOA/AAAAAAAA4D8AAAAAAADgPwAAAAAAAOA/AAAAAAAA4D8AAAAAAADgPwAAAAAAAOA/AAAAAAAA4D8CAAAAjAAAAAEAAAAGAAAA////CP///wgAAAAAZAAAAAAAAAAAAAAAAAAAAAAAAAAAAAAAeAAAAAEAAABAAAAAnP///5z///8AAAAAAAAAAAEAAAAuAAAA////C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EAAJAAMAAAAEAAAAAAAAAAAAAAAAAAAAAAAAAAeAAAAaAAAAAEAAAAAAAAAAAAAAAAAAAAAAAAAECcAABAnAAAAAAAAAAAAAAAAAAAAAGQAZ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H///8BAAAAAAAAAAAAAAAAAAAAAAAAAAAAAAAAAAAAAAAAAAJ/f38AtNz6A8zMzADAwP8Af39/AAAAAAAAAAAAAAAAAAAAAAAAAAAAIQAAABgAAAAUAAAAAAAAANgJAABAOAAAQCkAABAAAAAmAAAACAAAAP//////////"/>
              </a:ext>
            </a:extLst>
          </p:cNvSpPr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>
                <a:solidFill>
                  <a:srgbClr val="FFFFFF"/>
                </a:solidFill>
                <a:latin typeface="Trebuchet MS" pitchFamily="2" charset="-52"/>
                <a:ea typeface="SimSun" charset="0"/>
                <a:cs typeface="Times New Roman" pitchFamily="1" charset="-52"/>
              </a:defRPr>
            </a:pPr>
            <a:endParaRPr lang="en-US"/>
          </a:p>
        </p:txBody>
      </p:sp>
      <p:sp>
        <p:nvSpPr>
          <p:cNvPr id="6" name="Title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sAAOUaAAAYMwAA7SEAABAAAAAmAAAACAAAAL8fAAD//8EB"/>
              </a:ext>
            </a:extLst>
          </p:cNvSpPr>
          <p:nvPr>
            <p:ph type="title"/>
          </p:nvPr>
        </p:nvSpPr>
        <p:spPr>
          <a:xfrm>
            <a:off x="1793240" y="4371975"/>
            <a:ext cx="651256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7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cAAIEEAABoLgAA4RkAABAAAAAmAAAACAAAAL8fAAD//8EB"/>
              </a:ext>
            </a:extLst>
          </p:cNvSpPr>
          <p:nvPr>
            <p:ph type="body" idx="1"/>
          </p:nvPr>
        </p:nvSpPr>
        <p:spPr>
          <a:xfrm>
            <a:off x="1143000" y="732155"/>
            <a:ext cx="6400800" cy="3474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CUAAPglAABwNQAANygAABAAAAAmAAAACAAAAL+fAAD//8EB"/>
              </a:ext>
            </a:extLst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ru-RU" sz="1100" b="1">
                <a:solidFill>
                  <a:srgbClr val="7F7F7F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rPr lang="ru-RU"/>
              <a:t>6.2.20</a:t>
            </a:r>
          </a:p>
        </p:txBody>
      </p:sp>
      <p:sp>
        <p:nvSpPr>
          <p:cNvPr id="9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PglAABwFwAANygAABAAAAAmAAAACAAAAL+fAAD//8EB"/>
              </a:ext>
            </a:extLst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ru-RU" sz="1100" b="1">
                <a:solidFill>
                  <a:srgbClr val="7F7F7F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10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HMAd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L+fAAD//8EB"/>
              </a:ext>
            </a:extLst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lang="ru-RU" sz="1200" b="1">
                <a:solidFill>
                  <a:srgbClr val="7F7F7F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fld id="{3E093B17-59D3-5CCD-9DB1-AF9875FF6BFA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sldNum="0" hdr="0" ftr="0" dt="0"/>
  <p:txStyles>
    <p:titleStyle>
      <a:lvl1pPr marL="320040" marR="0" indent="-320040" algn="r" defTabSz="914400">
        <a:lnSpc>
          <a:spcPct val="100000"/>
        </a:lnSpc>
        <a:spcBef>
          <a:spcPts val="0"/>
        </a:spcBef>
        <a:spcAft>
          <a:spcPts val="0"/>
        </a:spcAft>
        <a:buClr>
          <a:schemeClr val="accent6"/>
        </a:buClr>
        <a:buSzPts val="5885"/>
        <a:buFont typeface="Georgia" pitchFamily="1" charset="-52"/>
        <a:buChar char="*"/>
        <a:tabLst/>
        <a:defRPr lang="ru-RU" sz="4600" b="1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2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2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2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2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2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2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2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2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9pPr>
    </p:titleStyle>
    <p:bodyStyle>
      <a:lvl1pPr marL="228600" marR="0" indent="-182880" algn="l" defTabSz="914400">
        <a:lnSpc>
          <a:spcPct val="100000"/>
        </a:lnSpc>
        <a:spcBef>
          <a:spcPts val="525"/>
        </a:spcBef>
        <a:spcAft>
          <a:spcPts val="300"/>
        </a:spcAft>
        <a:buClr>
          <a:schemeClr val="accent6"/>
        </a:buClr>
        <a:buSzPts val="2860"/>
        <a:buFont typeface="Georgia" pitchFamily="1" charset="-52"/>
        <a:buChar char="*"/>
        <a:tabLst/>
        <a:defRPr lang="ru-RU" sz="22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1pPr>
      <a:lvl2pPr marL="548640" marR="0" indent="-182880" algn="l" defTabSz="914400">
        <a:lnSpc>
          <a:spcPct val="100000"/>
        </a:lnSpc>
        <a:spcBef>
          <a:spcPts val="480"/>
        </a:spcBef>
        <a:spcAft>
          <a:spcPts val="300"/>
        </a:spcAft>
        <a:buClr>
          <a:schemeClr val="accent6"/>
        </a:buClr>
        <a:buSzPts val="2600"/>
        <a:buFont typeface="Georgia" pitchFamily="1" charset="-52"/>
        <a:buChar char="*"/>
        <a:tabLst/>
        <a:defRPr lang="ru-RU" sz="20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2pPr>
      <a:lvl3pPr marL="822960" marR="0" indent="-182880" algn="l" defTabSz="914400">
        <a:lnSpc>
          <a:spcPct val="100000"/>
        </a:lnSpc>
        <a:spcBef>
          <a:spcPts val="430"/>
        </a:spcBef>
        <a:spcAft>
          <a:spcPts val="300"/>
        </a:spcAft>
        <a:buClr>
          <a:schemeClr val="accent6"/>
        </a:buClr>
        <a:buSzPts val="2340"/>
        <a:buFont typeface="Georgia" pitchFamily="1" charset="-52"/>
        <a:buChar char="*"/>
        <a:tabLst/>
        <a:defRPr lang="ru-RU" sz="18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3pPr>
      <a:lvl4pPr marL="1097280" marR="0" indent="-182880" algn="l" defTabSz="914400">
        <a:lnSpc>
          <a:spcPct val="100000"/>
        </a:lnSpc>
        <a:spcBef>
          <a:spcPts val="380"/>
        </a:spcBef>
        <a:spcAft>
          <a:spcPts val="300"/>
        </a:spcAft>
        <a:buClr>
          <a:schemeClr val="accent6"/>
        </a:buClr>
        <a:buSzPts val="2080"/>
        <a:buFont typeface="Georgia" pitchFamily="1" charset="-52"/>
        <a:buChar char="*"/>
        <a:tabLst/>
        <a:defRPr lang="ru-RU" sz="16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4pPr>
      <a:lvl5pPr marL="1390015" marR="0" indent="-182880" algn="l" defTabSz="914400">
        <a:lnSpc>
          <a:spcPct val="100000"/>
        </a:lnSpc>
        <a:spcBef>
          <a:spcPts val="335"/>
        </a:spcBef>
        <a:spcAft>
          <a:spcPts val="300"/>
        </a:spcAft>
        <a:buClr>
          <a:schemeClr val="accent6"/>
        </a:buClr>
        <a:buSzPts val="1820"/>
        <a:buFont typeface="Georgia" pitchFamily="1" charset="-52"/>
        <a:buChar char="*"/>
        <a:tabLst/>
        <a:defRPr lang="ru-RU" sz="14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5pPr>
      <a:lvl6pPr marL="1664335" marR="0" indent="-182880" algn="l" defTabSz="914400">
        <a:lnSpc>
          <a:spcPct val="100000"/>
        </a:lnSpc>
        <a:spcBef>
          <a:spcPts val="0"/>
        </a:spcBef>
        <a:spcAft>
          <a:spcPts val="300"/>
        </a:spcAft>
        <a:buClr>
          <a:schemeClr val="accent6"/>
        </a:buClr>
        <a:buSzTx/>
        <a:buFont typeface="Georgia" pitchFamily="1" charset="-52"/>
        <a:buChar char="*"/>
        <a:tabLst/>
        <a:defRPr sz="14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6pPr>
      <a:lvl7pPr marL="1965960" marR="0" indent="-182880" algn="l" defTabSz="914400">
        <a:lnSpc>
          <a:spcPct val="100000"/>
        </a:lnSpc>
        <a:spcBef>
          <a:spcPts val="0"/>
        </a:spcBef>
        <a:spcAft>
          <a:spcPts val="300"/>
        </a:spcAft>
        <a:buClr>
          <a:schemeClr val="accent6"/>
        </a:buClr>
        <a:buSzTx/>
        <a:buFont typeface="Georgia" pitchFamily="1" charset="-52"/>
        <a:buChar char="*"/>
        <a:tabLst/>
        <a:defRPr sz="14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7pPr>
      <a:lvl8pPr marL="2286000" marR="0" indent="-182880" algn="l" defTabSz="914400">
        <a:lnSpc>
          <a:spcPct val="100000"/>
        </a:lnSpc>
        <a:spcBef>
          <a:spcPts val="0"/>
        </a:spcBef>
        <a:spcAft>
          <a:spcPts val="300"/>
        </a:spcAft>
        <a:buClr>
          <a:schemeClr val="accent6"/>
        </a:buClr>
        <a:buSzTx/>
        <a:buFont typeface="Georgia" pitchFamily="1" charset="-52"/>
        <a:buChar char="*"/>
        <a:tabLst/>
        <a:defRPr sz="14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8pPr>
      <a:lvl9pPr marL="2587625" marR="0" indent="-182880" algn="l" defTabSz="914400">
        <a:lnSpc>
          <a:spcPct val="100000"/>
        </a:lnSpc>
        <a:spcBef>
          <a:spcPts val="0"/>
        </a:spcBef>
        <a:spcAft>
          <a:spcPts val="300"/>
        </a:spcAft>
        <a:buClr>
          <a:schemeClr val="accent6"/>
        </a:buClr>
        <a:buSzTx/>
        <a:buFont typeface="Georgia" pitchFamily="1" charset="-52"/>
        <a:buChar char="*"/>
        <a:tabLst/>
        <a:defRPr sz="1400" b="0" i="0" u="none" strike="noStrike" kern="1" spc="0" baseline="0">
          <a:solidFill>
            <a:srgbClr val="3F3F3F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Trebuchet MS" pitchFamily="2" charset="-52"/>
          <a:ea typeface="Trebuchet MS" pitchFamily="2" charset="-52"/>
          <a:cs typeface="Trebuchet MS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A0EBE0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CAAAAAAAAAAEAAABQAAAAAAAAAAAA4D8AAAAAAADgPwAAAAAAAOA/AAAAAAAA4D8AAAAAAADgPwAAAAAAAOA/AAAAAAAA4D8AAAAAAADgPwAAAAAAAOA/AAAAAAAA4D8CAAAAjAAAAAEAAAADAAAAK4qiADSx1gAAAAAAAAAAAAAAAAAAAAAAAAAAAAAAAAAAAAAAeAAAAAEAAABAAAAAAAAAAJz///9aAAAAAAAAAAEAAABNAAAAN7TSAAAAAAAAAAAAAAAAAAAAAAAAAAAAAAAAAAAAAAAAAAAAAAAAAAAAAAAAAAAAAAAAAAAAAAAAAAAAFAAAADwAAAABAAAAAAAAAEapxgAPAAAAAQAAACMAAAAjAAAAIwAAAB4AAAAAAAAAZAAAAGQAAAAAAAAAZAAAAGQAAAAVAAAAYAAAAAAAAAAAAAAADwAAACADAAAAAAAAAAAAAAEAAACgMgAAVgcAAKr4//8BAAAAf39/AAEAAABkAAAAAAAAABQAAABAHwAAAAAAACYAAAAAAAAAwOD//wAAAAAmAAAAZAAAABYAAABMAAAAAQAAAAAAAAACAAAAAAAAAAEAAAAAAAAJQQAAAAAAAAAkAAAAZAAAAGQAAAAAAAAAy8vLAEEAAAAAAAAAJAAAAGQAAABkAAAAAAAAABcAAAAUAAAAAAAAAAAAAAD/fwAA/38AAAAAAAAJAAAABAAAAAAAAAAMAAAAEAAAAAAAAAAAAAAAAAAAAAAAAAAeAAAAaAAAAAAAAAAAAAAAAAAAAAAAAAAAAAAAECcAABAnAAAAAAAAAAAAAAAAAAAAAAAAAAAAAAAAAAAAAAAAAAAAAB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K4qiADSx1gA3tNIAAAAAAAAAAAAAAAAAAAAAAAAAAAAAAAAAAAAAAEapxgB/f38AAAAAAsvLywDAwP8Af39/AAAAAAAAAAAAAAAAAAAAAAAAAAAAIQAAABgAAAAUAAAASgQAAM0PAABoNgAATRcAABAAAAAmAAAACAAAAL2QAAD//8EB"/>
              </a:ext>
            </a:extLst>
          </p:cNvSpPr>
          <p:nvPr>
            <p:ph type="body" idx="1"/>
          </p:nvPr>
        </p:nvSpPr>
        <p:spPr>
          <a:xfrm>
            <a:off x="697230" y="2568575"/>
            <a:ext cx="8147050" cy="1219200"/>
          </a:xfrm>
          <a:gradFill flip="none" rotWithShape="0">
            <a:gsLst>
              <a:gs pos="0">
                <a:srgbClr val="2B8AA2"/>
              </a:gs>
              <a:gs pos="77000">
                <a:srgbClr val="37B4D2"/>
              </a:gs>
              <a:gs pos="100000">
                <a:srgbClr val="34B1D6"/>
              </a:gs>
            </a:gsLst>
            <a:lin ang="16200000" scaled="0"/>
            <a:tileRect/>
          </a:gradFill>
          <a:ln w="9525" cap="flat" cmpd="sng" algn="ctr">
            <a:solidFill>
              <a:srgbClr val="46A9C6"/>
            </a:solidFill>
            <a:prstDash val="solid"/>
            <a:headEnd type="none"/>
            <a:tailEnd type="none"/>
          </a:ln>
          <a:effectLst>
            <a:outerShdw blurRad="12700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/>
              <a:defRPr lang="ru-RU" sz="2400" b="1">
                <a:solidFill>
                  <a:srgbClr val="FFFFFF"/>
                </a:solidFill>
              </a:defRPr>
            </a:pPr>
            <a:endParaRPr dirty="0">
              <a:solidFill>
                <a:srgbClr val="0070C0"/>
              </a:solidFill>
            </a:endParaRPr>
          </a:p>
        </p:txBody>
      </p:sp>
      <p:sp>
        <p:nvSpPr>
          <p:cNvPr id="3" name="Объект 2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FSUAAOQjAABAOAAAfykAABAAAAAmAAAACAAAAD2QAAD//8EB"/>
              </a:ext>
            </a:extLst>
          </p:cNvSpPr>
          <p:nvPr>
            <p:ph type="body" idx="1"/>
          </p:nvPr>
        </p:nvSpPr>
        <p:spPr>
          <a:xfrm>
            <a:off x="6028055" y="5834380"/>
            <a:ext cx="3115945" cy="91122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66000"/>
              </a:lnSpc>
              <a:spcBef>
                <a:spcPts val="765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lang="ru-RU" sz="2400"/>
            </a:pPr>
            <a:endParaRPr lang="ru-RU" sz="1200" b="1" dirty="0">
              <a:solidFill>
                <a:srgbClr val="C4280D"/>
              </a:solidFill>
              <a:latin typeface="Times New Roman" pitchFamily="1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4" name="TextBox 9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kA8AAKwBAABoNgAA2wQAABAAAAAmAAAACAAAAP//////////"/>
              </a:ext>
            </a:extLst>
          </p:cNvSpPr>
          <p:nvPr/>
        </p:nvSpPr>
        <p:spPr>
          <a:xfrm>
            <a:off x="1056005" y="271780"/>
            <a:ext cx="7788275" cy="71755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/>
          <a:lstStyle/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cap="all">
                <a:solidFill>
                  <a:srgbClr val="F04D0F"/>
                </a:solidFill>
              </a:defRPr>
            </a:pPr>
            <a:r>
              <a:rPr lang="ru-RU" sz="1600" b="1" cap="all" dirty="0">
                <a:solidFill>
                  <a:srgbClr val="0070C0"/>
                </a:solidFill>
                <a:latin typeface="Times New Roman" pitchFamily="1" charset="-52"/>
                <a:ea typeface="Book Antiqua" pitchFamily="1" charset="-52"/>
                <a:cs typeface="Book Antiqua" pitchFamily="1" charset="-52"/>
              </a:rPr>
              <a:t>Федеральный  проект</a:t>
            </a:r>
          </a:p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cap="all">
                <a:solidFill>
                  <a:srgbClr val="F04D0F"/>
                </a:solidFill>
              </a:defRPr>
            </a:pPr>
            <a:r>
              <a:rPr lang="ru-RU" sz="1600" b="1" cap="all" dirty="0">
                <a:solidFill>
                  <a:srgbClr val="0070C0"/>
                </a:solidFill>
                <a:latin typeface="Times New Roman" pitchFamily="1" charset="-52"/>
                <a:ea typeface="Book Antiqua" pitchFamily="1" charset="-52"/>
                <a:cs typeface="Book Antiqua" pitchFamily="1" charset="-52"/>
              </a:rPr>
              <a:t>«Содействие занятости» национального </a:t>
            </a:r>
            <a:endParaRPr lang="ru-RU" sz="1600" b="1" cap="all" dirty="0" smtClean="0">
              <a:solidFill>
                <a:srgbClr val="0070C0"/>
              </a:solidFill>
              <a:latin typeface="Times New Roman" pitchFamily="1" charset="-52"/>
              <a:ea typeface="Book Antiqua" pitchFamily="1" charset="-52"/>
              <a:cs typeface="Book Antiqua" pitchFamily="1" charset="-52"/>
            </a:endParaRPr>
          </a:p>
          <a:p>
            <a:pPr algn="ct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cap="all">
                <a:solidFill>
                  <a:srgbClr val="F04D0F"/>
                </a:solidFill>
              </a:defRPr>
            </a:pPr>
            <a:r>
              <a:rPr lang="ru-RU" sz="1600" b="1" cap="all" dirty="0" smtClean="0">
                <a:solidFill>
                  <a:srgbClr val="0070C0"/>
                </a:solidFill>
                <a:latin typeface="Times New Roman" pitchFamily="1" charset="-52"/>
                <a:ea typeface="Book Antiqua" pitchFamily="1" charset="-52"/>
                <a:cs typeface="Book Antiqua" pitchFamily="1" charset="-52"/>
              </a:rPr>
              <a:t>проекта </a:t>
            </a:r>
            <a:r>
              <a:rPr lang="ru-RU" sz="1600" b="1" cap="all" dirty="0">
                <a:solidFill>
                  <a:srgbClr val="0070C0"/>
                </a:solidFill>
                <a:latin typeface="Times New Roman" pitchFamily="1" charset="-52"/>
                <a:ea typeface="Book Antiqua" pitchFamily="1" charset="-52"/>
                <a:cs typeface="Book Antiqua" pitchFamily="1" charset="-52"/>
              </a:rPr>
              <a:t>«Демография»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" charset="-52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05" y="6062662"/>
            <a:ext cx="2163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P:\Для отдела Проектной Деятельности\Топоркова\Презентация\2rmzmgbhq17ixkomep73rum5a5jix6z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90" y="1085850"/>
            <a:ext cx="6027419" cy="492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A1EDDA"/>
            </a:gs>
            <a:gs pos="100000">
              <a:schemeClr val="bg1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0mvdYRMAAAAlAAAAEQAAAC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AcAAAA4AAAAAAAAAAAAAAAAAAAA////AAAAAAAAAAAAAAAAAAAAAAAAAAAAAAAAAAAAAABkAAAAZAAAAAAAAAAjAAAABAAAAGQAAAAXAAAAFAAAAAAAAAAAAAAA/38AAP9/AAAAAAAACQAAAAQAAABoDApC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BwZAABTAQAAbB8AAMoJ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778125" y="773189"/>
            <a:ext cx="1397000" cy="136496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6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0mvdYRMAAAAlAAAAEQAAAC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AcAAAA4AAAAAAAAAAAAAAAAAAAA////AAAAAAAAAAAAAAAAAAAAAAAAAAAAAAAAAAAAAABkAAAAZAAAAAAAAAAjAAAABAAAAGQAAAAXAAAAFAAAAAAAAAAAAAAA/38AAP9/AAAAAAAACQAAAAQAAAAxRy8/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KEvAABCBAAAqTYAAM0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742555" y="692150"/>
            <a:ext cx="1143000" cy="13887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Надпись1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Of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gAAHoeAAAuIQAAoyEAABAAAAAmAAAACAAAAP//////////"/>
              </a:ext>
            </a:extLst>
          </p:cNvSpPr>
          <p:nvPr/>
        </p:nvSpPr>
        <p:spPr>
          <a:xfrm>
            <a:off x="2132331" y="4695104"/>
            <a:ext cx="1487486" cy="1388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с даты выдачи им документа об образовании(квалификации) не являются занятыми в течение 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месяцев и более;</a:t>
            </a:r>
          </a:p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/>
          </a:p>
        </p:txBody>
      </p:sp>
      <p:sp>
        <p:nvSpPr>
          <p:cNvPr id="13" name="Надпись2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SMAAJcGAAAtLAAAxwkAABAAAAAmAAAACAAAAP//////////"/>
              </a:ext>
            </a:extLst>
          </p:cNvSpPr>
          <p:nvPr/>
        </p:nvSpPr>
        <p:spPr>
          <a:xfrm rot="21592234">
            <a:off x="6581141" y="698849"/>
            <a:ext cx="1162744" cy="23400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женщины, находящиеся в отпуске по уходу за ребенком до достижения им возраста 3 лет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адпись3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PL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AoAAJoGAAB8FAAAygkAABAAAAAmAAAACAAAAP//////////"/>
              </a:ext>
            </a:extLst>
          </p:cNvSpPr>
          <p:nvPr/>
        </p:nvSpPr>
        <p:spPr>
          <a:xfrm>
            <a:off x="1365885" y="698862"/>
            <a:ext cx="1150620" cy="960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женщины, не состоящие в трудовых отношениях и имеющие детей дошкольного  возраста от 0 до 7 лет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адпись4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QMAAPYlAAB7DwAAJikAABAAAAAmAAAACAAAAP//////////"/>
              </a:ext>
            </a:extLst>
          </p:cNvSpPr>
          <p:nvPr/>
        </p:nvSpPr>
        <p:spPr>
          <a:xfrm>
            <a:off x="215265" y="3876009"/>
            <a:ext cx="1809432" cy="19976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sz="1200" dirty="0" smtClean="0">
              <a:solidFill>
                <a:srgbClr val="7030A0"/>
              </a:solidFill>
            </a:endParaRPr>
          </a:p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sz="1200" dirty="0">
              <a:solidFill>
                <a:srgbClr val="7030A0"/>
              </a:solidFill>
            </a:endParaRPr>
          </a:p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sz="1200" dirty="0" smtClean="0">
              <a:solidFill>
                <a:srgbClr val="7030A0"/>
              </a:solidFill>
            </a:endParaRPr>
          </a:p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граждане, которые с даты окончания военной службы по призыву не являются занятыми в течение 4 месяцев и более</a:t>
            </a:r>
            <a:endParaRPr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Надпись5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8SgAAPYlAAAINQAAJikAABAAAAAmAAAACAAAAP//////////"/>
              </a:ext>
            </a:extLst>
          </p:cNvSpPr>
          <p:nvPr/>
        </p:nvSpPr>
        <p:spPr>
          <a:xfrm>
            <a:off x="4930775" y="4795193"/>
            <a:ext cx="1915712" cy="18938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граждане, не имеющие среднего  профессионального и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высшего образования и не обучающиеся по образовательным программам СПО и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Надпись6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M3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8SgAAH8SAACsNgAA/xYAABAAAAAmAAAACAAAAP//////////"/>
              </a:ext>
            </a:extLst>
          </p:cNvSpPr>
          <p:nvPr/>
        </p:nvSpPr>
        <p:spPr>
          <a:xfrm>
            <a:off x="4673600" y="2080896"/>
            <a:ext cx="2184399" cy="10249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sz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возрасте 50-ти лет и старше, лица </a:t>
            </a:r>
            <a:r>
              <a:rPr lang="ru-RU" sz="1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возраста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адпись7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EAALISAAB7DwAArxcAABAAAAAmAAAACAAAAP//////////"/>
              </a:ext>
            </a:extLst>
          </p:cNvSpPr>
          <p:nvPr/>
        </p:nvSpPr>
        <p:spPr>
          <a:xfrm>
            <a:off x="236399" y="3040256"/>
            <a:ext cx="2301240" cy="8108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lang="ru-RU" sz="1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1400" b="1" i="1">
                <a:solidFill>
                  <a:srgbClr val="00007F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endParaRPr dirty="0"/>
          </a:p>
        </p:txBody>
      </p:sp>
      <p:sp>
        <p:nvSpPr>
          <p:cNvPr id="19" name="Прямоугольник 20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RIAAGQQAABbJgAALhsAABAgAAAmAAAACAAAAP//////////"/>
              </a:ext>
            </a:extLst>
          </p:cNvSpPr>
          <p:nvPr/>
        </p:nvSpPr>
        <p:spPr>
          <a:xfrm>
            <a:off x="2835277" y="2525739"/>
            <a:ext cx="3280410" cy="1753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ctr"/>
            <a:r>
              <a:rPr lang="ru-RU" sz="5400" b="1" dirty="0" smtClean="0">
                <a:solidFill>
                  <a:srgbClr val="FF6255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dirty="0">
              <a:solidFill>
                <a:srgbClr val="FF6255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P:\Для отдела Проектной Деятельности\Топоркова\Презентация\пенсионе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17" y="581577"/>
            <a:ext cx="1564095" cy="1726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4" descr="file:///P:/%D0%94%D0%BB%D1%8F%20%D0%BE%D1%82%D0%B4%D0%B5%D0%BB%D0%B0%20%D0%9F%D1%80%D0%BE%D0%B5%D0%BA%D1%82%D0%BD%D0%BE%D0%B9%20%D0%94%D0%B5%D1%8F%D1%82%D0%B5%D0%BB%D1%8C%D0%BD%D0%BE%D1%81%D1%82%D0%B8/%D0%A2%D0%BE%D0%BF%D0%BE%D1%80%D0%BA%D0%BE%D0%B2%D0%B0/%D0%9F%D1%80%D0%B5%D0%B7%D0%B5%D0%BD%D1%82%D0%B0%D1%86%D0%B8%D1%8F/5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P:\Для отдела Проектной Деятельности\Топоркова\Презентация\до 7 л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6" y="525462"/>
            <a:ext cx="992951" cy="1253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8" name="Прямоугольник 27"/>
          <p:cNvSpPr/>
          <p:nvPr/>
        </p:nvSpPr>
        <p:spPr>
          <a:xfrm>
            <a:off x="2274487" y="32042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Отдельные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категории молодежи до 35 лет включительно,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относящиеся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следующим категориям:</a:t>
            </a:r>
          </a:p>
          <a:p>
            <a:pPr algn="just"/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34615" y="1179239"/>
            <a:ext cx="19704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i="1" dirty="0" smtClean="0">
              <a:solidFill>
                <a:srgbClr val="B4DCF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безработные </a:t>
            </a:r>
            <a:r>
              <a:rPr lang="ru-RU" sz="1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граждане,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зарегистрированные в органах службы занятости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67485" y="-1443047"/>
            <a:ext cx="62750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dirty="0" smtClean="0">
              <a:solidFill>
                <a:srgbClr val="FF6255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endParaRPr lang="ru-RU" sz="3600" b="1" dirty="0">
              <a:solidFill>
                <a:srgbClr val="FF6255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endParaRPr lang="ru-RU" sz="3600" b="1" dirty="0" smtClean="0">
              <a:solidFill>
                <a:srgbClr val="FF6255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2000" b="1" dirty="0" smtClean="0">
                <a:solidFill>
                  <a:srgbClr val="FF62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</a:t>
            </a:r>
            <a:r>
              <a:rPr lang="ru-RU" sz="2000" b="1" dirty="0">
                <a:solidFill>
                  <a:srgbClr val="FF62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сможет </a:t>
            </a:r>
            <a:r>
              <a:rPr lang="ru-RU" sz="2000" b="1" dirty="0" smtClean="0">
                <a:solidFill>
                  <a:srgbClr val="FF62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пройти   обучение </a:t>
            </a:r>
            <a:r>
              <a:rPr lang="ru-RU" sz="2000" b="1" dirty="0">
                <a:solidFill>
                  <a:srgbClr val="FF62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 году?</a:t>
            </a:r>
          </a:p>
        </p:txBody>
      </p:sp>
      <p:pic>
        <p:nvPicPr>
          <p:cNvPr id="1031" name="Picture 7" descr="https://img.lovepik.com/element/40137/4317.png_1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9" y="2593366"/>
            <a:ext cx="1295400" cy="1282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Прямоугольник 102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6212204" y="2373275"/>
            <a:ext cx="180403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Прямоугольник 1026"/>
          <p:cNvSpPr/>
          <p:nvPr/>
        </p:nvSpPr>
        <p:spPr>
          <a:xfrm>
            <a:off x="3591401" y="5151120"/>
            <a:ext cx="1167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работники,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находящиеся под риском увольнения</a:t>
            </a:r>
          </a:p>
        </p:txBody>
      </p:sp>
      <p:sp>
        <p:nvSpPr>
          <p:cNvPr id="1033" name="Прямоугольник 1032"/>
          <p:cNvSpPr/>
          <p:nvPr/>
        </p:nvSpPr>
        <p:spPr>
          <a:xfrm flipH="1">
            <a:off x="7226935" y="3804437"/>
            <a:ext cx="18395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граждане, завершающие обучение по образовательным программам СПО или ВО в текущем  календарном году, обратившиеся в органы службы занятости, для которых  отсутствует подходящая работа по полученной профессии (специальности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8" descr="P:\Для отдела Проектной Деятельности\Топоркова\Презентация\картинка обучен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301" y="2593366"/>
            <a:ext cx="1793876" cy="168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8" name="Прямая со стрелкой 1037"/>
          <p:cNvCxnSpPr/>
          <p:nvPr/>
        </p:nvCxnSpPr>
        <p:spPr>
          <a:xfrm flipH="1">
            <a:off x="1387020" y="3931285"/>
            <a:ext cx="637677" cy="348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>
            <a:endCxn id="12" idx="0"/>
          </p:cNvCxnSpPr>
          <p:nvPr/>
        </p:nvCxnSpPr>
        <p:spPr>
          <a:xfrm flipH="1">
            <a:off x="2876074" y="4279609"/>
            <a:ext cx="189072" cy="415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 стрелкой 1047"/>
          <p:cNvCxnSpPr/>
          <p:nvPr/>
        </p:nvCxnSpPr>
        <p:spPr>
          <a:xfrm>
            <a:off x="4069715" y="4279609"/>
            <a:ext cx="0" cy="871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Прямая со стрелкой 1053"/>
          <p:cNvCxnSpPr/>
          <p:nvPr/>
        </p:nvCxnSpPr>
        <p:spPr>
          <a:xfrm>
            <a:off x="5691078" y="4279609"/>
            <a:ext cx="99586" cy="586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Прямая со стрелкой 1060"/>
          <p:cNvCxnSpPr/>
          <p:nvPr/>
        </p:nvCxnSpPr>
        <p:spPr>
          <a:xfrm>
            <a:off x="6724650" y="4105447"/>
            <a:ext cx="502285" cy="467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8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  <p:extLst>
          <p:ext uri="smNativeData">
            <pr:smNativeData xmlns:pr="smNativeData" xmlns="" val="0mvdYQAAAAAUBQAAAAAAAAY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:pr="smNativeData" xmlns:p14="http://schemas.microsoft.com/office/powerpoint/2010/main" xmlns="" val="0mvdYQAAAAAUBQAAAAAAAAY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hgIAAMQCAACFMwAACQUAABAAAAAmAAAACAAAAP//////////"/>
              </a:ext>
            </a:extLst>
          </p:cNvSpPr>
          <p:nvPr/>
        </p:nvSpPr>
        <p:spPr>
          <a:xfrm>
            <a:off x="2358708" y="449580"/>
            <a:ext cx="6016307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-52"/>
                <a:ea typeface="SimSun" charset="0"/>
                <a:cs typeface="Times New Roman" pitchFamily="1" charset="-52"/>
              </a:rPr>
              <a:t>ОБУЧЕНИЕ ОТДЕЛЬНЫХ КАТЕГОРИЙ ГРАЖДАН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-52"/>
              <a:ea typeface="SimSun" charset="0"/>
              <a:cs typeface="Times New Roman" pitchFamily="1" charset="-52"/>
            </a:endParaRPr>
          </a:p>
        </p:txBody>
      </p:sp>
      <p:sp>
        <p:nvSpPr>
          <p:cNvPr id="5" name="TextBox 6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FQIAADgjAACfFgAAcCYAABAAAAAmAAAACAAAAP//////////"/>
              </a:ext>
            </a:extLst>
          </p:cNvSpPr>
          <p:nvPr/>
        </p:nvSpPr>
        <p:spPr>
          <a:xfrm>
            <a:off x="331867" y="5163820"/>
            <a:ext cx="3953111" cy="1135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endParaRPr lang="ru-RU" sz="800" dirty="0" smtClean="0">
              <a:latin typeface="Times New Roman" pitchFamily="1" charset="-52"/>
            </a:endParaRPr>
          </a:p>
        </p:txBody>
      </p:sp>
      <p:sp>
        <p:nvSpPr>
          <p:cNvPr id="6" name="Прямоугольник 7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vgUAAKUFAABDMQAAfAgAABAAAAAmAAAACAAAAP//////////"/>
              </a:ext>
            </a:extLst>
          </p:cNvSpPr>
          <p:nvPr/>
        </p:nvSpPr>
        <p:spPr>
          <a:xfrm>
            <a:off x="933450" y="634047"/>
            <a:ext cx="7074535" cy="7451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endParaRPr lang="ru-RU" sz="2400" b="1" dirty="0">
              <a:solidFill>
                <a:srgbClr val="D95C00"/>
              </a:solidFill>
              <a:latin typeface="Times New Roman" pitchFamily="1" charset="-52"/>
              <a:ea typeface="SimSun" charset="0"/>
              <a:cs typeface="Times New Roman" pitchFamily="1" charset="-52"/>
            </a:endParaRPr>
          </a:p>
        </p:txBody>
      </p:sp>
      <p:sp>
        <p:nvSpPr>
          <p:cNvPr id="7" name="TextBox 8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sQMAAA8KAABtFwAAVQwAABAAAAAmAAAACAAAAP//////////"/>
              </a:ext>
            </a:extLst>
          </p:cNvSpPr>
          <p:nvPr/>
        </p:nvSpPr>
        <p:spPr>
          <a:xfrm>
            <a:off x="600075" y="1061085"/>
            <a:ext cx="3208020" cy="789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endParaRPr lang="ru-RU" i="1" dirty="0">
              <a:solidFill>
                <a:srgbClr val="FF0000"/>
              </a:solidFill>
              <a:latin typeface="Times New Roman" pitchFamily="1" charset="-52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" charset="-52"/>
                <a:ea typeface="SimSun" charset="0"/>
                <a:cs typeface="Times New Roman" pitchFamily="1" charset="-52"/>
              </a:rPr>
              <a:t>Где можно пройти обучение:</a:t>
            </a:r>
          </a:p>
          <a:p>
            <a:endParaRPr lang="ru-RU" dirty="0">
              <a:solidFill>
                <a:srgbClr val="32479E"/>
              </a:solidFill>
              <a:latin typeface="Times New Roman" pitchFamily="1" charset="-52"/>
              <a:ea typeface="SimSun" charset="0"/>
              <a:cs typeface="Times New Roman" pitchFamily="1" charset="-52"/>
            </a:endParaRPr>
          </a:p>
        </p:txBody>
      </p:sp>
      <p:sp>
        <p:nvSpPr>
          <p:cNvPr id="8" name="TextBox 9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Of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iiAAAA8KAAC6NQAAVQwAABAAAAAmAAAACAAAAP//////////"/>
              </a:ext>
            </a:extLst>
          </p:cNvSpPr>
          <p:nvPr/>
        </p:nvSpPr>
        <p:spPr>
          <a:xfrm>
            <a:off x="4284979" y="1061085"/>
            <a:ext cx="4807586" cy="5022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Times New Roman" pitchFamily="1" charset="-52"/>
              </a:rPr>
              <a:t>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" charset="-52"/>
              </a:rPr>
              <a:t>   </a:t>
            </a:r>
          </a:p>
          <a:p>
            <a:r>
              <a:rPr lang="ru-RU" sz="1600" i="1" dirty="0" smtClean="0">
                <a:solidFill>
                  <a:srgbClr val="FF0000"/>
                </a:solidFill>
                <a:latin typeface="Times New Roman" pitchFamily="1" charset="-52"/>
              </a:rPr>
              <a:t>По </a:t>
            </a:r>
            <a:r>
              <a:rPr lang="ru-RU" sz="1600" i="1" dirty="0">
                <a:solidFill>
                  <a:srgbClr val="FF0000"/>
                </a:solidFill>
                <a:latin typeface="Times New Roman" pitchFamily="1" charset="-52"/>
              </a:rPr>
              <a:t>каким программам проходит обучение?</a:t>
            </a:r>
          </a:p>
          <a:p>
            <a:endParaRPr lang="ru-RU" sz="1600" i="1" dirty="0">
              <a:solidFill>
                <a:schemeClr val="accent1">
                  <a:lumMod val="75000"/>
                </a:schemeClr>
              </a:solidFill>
              <a:latin typeface="Times New Roman" pitchFamily="1" charset="-52"/>
            </a:endParaRPr>
          </a:p>
        </p:txBody>
      </p:sp>
      <p:sp>
        <p:nvSpPr>
          <p:cNvPr id="11" name="TextBox 10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0xwAADgjAADYNAAAaioAABAAAAAmAAAACAAAAP//////////"/>
              </a:ext>
            </a:extLst>
          </p:cNvSpPr>
          <p:nvPr/>
        </p:nvSpPr>
        <p:spPr>
          <a:xfrm>
            <a:off x="4213224" y="2316797"/>
            <a:ext cx="4735831" cy="4125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just"/>
            <a:endParaRPr lang="ru-RU" sz="1200" dirty="0" smtClean="0">
              <a:solidFill>
                <a:schemeClr val="bg2">
                  <a:lumMod val="50000"/>
                </a:schemeClr>
              </a:solidFill>
              <a:latin typeface="Times New Roman" pitchFamily="1" charset="-52"/>
            </a:endParaRPr>
          </a:p>
          <a:p>
            <a:pPr algn="just"/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itchFamily="1" charset="-52"/>
            </a:endParaRPr>
          </a:p>
          <a:p>
            <a:pPr algn="just"/>
            <a:endParaRPr lang="ru-RU" sz="1200" dirty="0" smtClean="0">
              <a:solidFill>
                <a:schemeClr val="bg2">
                  <a:lumMod val="50000"/>
                </a:schemeClr>
              </a:solidFill>
              <a:latin typeface="Times New Roman" pitchFamily="1" charset="-52"/>
            </a:endParaRPr>
          </a:p>
          <a:p>
            <a:pPr algn="just"/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itchFamily="1" charset="-52"/>
            </a:endParaRPr>
          </a:p>
          <a:p>
            <a:pPr algn="just"/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itchFamily="1" charset="-52"/>
            </a:endParaRPr>
          </a:p>
          <a:p>
            <a:pPr algn="just"/>
            <a:endParaRPr lang="ru-RU" sz="1200" dirty="0" smtClean="0">
              <a:solidFill>
                <a:schemeClr val="bg2">
                  <a:lumMod val="50000"/>
                </a:schemeClr>
              </a:solidFill>
              <a:latin typeface="Times New Roman" pitchFamily="1" charset="-52"/>
            </a:endParaRPr>
          </a:p>
          <a:p>
            <a:pPr algn="just"/>
            <a:r>
              <a:rPr lang="ru-RU" sz="1000" dirty="0" smtClean="0">
                <a:latin typeface="Times New Roman" pitchFamily="1" charset="-52"/>
              </a:rPr>
              <a:t>        </a:t>
            </a:r>
            <a:endParaRPr lang="ru-RU" sz="1400" dirty="0">
              <a:solidFill>
                <a:srgbClr val="002060"/>
              </a:solidFill>
              <a:latin typeface="Times New Roman" pitchFamily="1" charset="-52"/>
              <a:ea typeface="SimSun" charset="0"/>
              <a:cs typeface="Times New Roman" pitchFamily="1" charset="-52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741375" y="1635126"/>
            <a:ext cx="2467280" cy="1219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Федеральные операторы</a:t>
            </a:r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8694" y="2926715"/>
            <a:ext cx="36521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ФГАОУВО «Национальный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исследовательский Томский государственный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университет»;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АНО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«Агентство развития профессионального мастерства (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Россия)»;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ФГБОУ ВО "Российская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академия народного хозяйства и государственной службы при Президенте Российской Федерации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Какова стоимость обучения?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Обучение проводится за счет средств федерального бюджета.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Сколько времени нужно учиться?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Длительность обучения зависит от выбранной программы и графика обучения. Срок обучения может составлять от трех недель до трех месяцев.</a:t>
            </a:r>
          </a:p>
        </p:txBody>
      </p:sp>
      <p:pic>
        <p:nvPicPr>
          <p:cNvPr id="2050" name="Picture 2" descr="P:\Для отдела Проектной Деятельности\Топоркова\Презентация\ворлдскил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07" y="3301621"/>
            <a:ext cx="717549" cy="6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jeduka.com/storage/school_image/2/tomsk-state-univers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" y="2730193"/>
            <a:ext cx="548639" cy="5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https://miro.medium.com/max/2400/1*QQL3nsLnggRfUCnldn0i7w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" y="3953742"/>
            <a:ext cx="740715" cy="4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:\Для отдела Проектной Деятельности\Топоркова\Презентация\категории участник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57" y="1563371"/>
            <a:ext cx="4520563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" y="111442"/>
            <a:ext cx="2163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трелка вниз 17"/>
          <p:cNvSpPr/>
          <p:nvPr/>
        </p:nvSpPr>
        <p:spPr>
          <a:xfrm>
            <a:off x="357889" y="4891700"/>
            <a:ext cx="310789" cy="272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76746" y="5551513"/>
            <a:ext cx="322977" cy="314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20857" y="3461858"/>
            <a:ext cx="47717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" charset="-52"/>
              </a:rPr>
              <a:t>Основные программы профессиональной подготовки, профессиональной переподготовки, повышения квалификации по профессиям рабочих, должностям служащих;</a:t>
            </a:r>
          </a:p>
          <a:p>
            <a:pPr algn="ctr"/>
            <a:endParaRPr lang="ru-RU" sz="1400" dirty="0">
              <a:latin typeface="Times New Roman" pitchFamily="1" charset="-52"/>
            </a:endParaRPr>
          </a:p>
          <a:p>
            <a:pPr algn="ctr"/>
            <a:r>
              <a:rPr lang="ru-RU" sz="1400" dirty="0">
                <a:latin typeface="Times New Roman" pitchFamily="1" charset="-52"/>
              </a:rPr>
              <a:t>Дополнительное профессиональное образование (для лиц, имеющих среднее </a:t>
            </a:r>
            <a:r>
              <a:rPr lang="ru-RU" sz="1400" dirty="0" smtClean="0">
                <a:latin typeface="Times New Roman" pitchFamily="1" charset="-52"/>
              </a:rPr>
              <a:t>профессиональное и (или) высшее образование):</a:t>
            </a:r>
          </a:p>
          <a:p>
            <a:r>
              <a:rPr lang="ru-RU" sz="1400" dirty="0" smtClean="0">
                <a:latin typeface="Times New Roman" pitchFamily="1" charset="-52"/>
              </a:rPr>
              <a:t>- дополнительные программы повышения квалификации;</a:t>
            </a:r>
          </a:p>
          <a:p>
            <a:r>
              <a:rPr lang="ru-RU" sz="1400" dirty="0" smtClean="0">
                <a:latin typeface="Times New Roman" pitchFamily="1" charset="-52"/>
              </a:rPr>
              <a:t>- дополнительные программы профессиональной переподготовки.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94945" y="787717"/>
            <a:ext cx="87541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>
                <a:solidFill>
                  <a:srgbClr val="FF0000"/>
                </a:solidFill>
              </a:rPr>
              <a:t>Цель </a:t>
            </a:r>
            <a:r>
              <a:rPr lang="ru-RU" sz="1100" i="1" dirty="0">
                <a:solidFill>
                  <a:srgbClr val="FF0000"/>
                </a:solidFill>
              </a:rPr>
              <a:t>Проекта </a:t>
            </a:r>
            <a:r>
              <a:rPr lang="ru-RU" sz="1100" i="1" dirty="0"/>
              <a:t>- содействие занятости отдельных категорий граждан путем организации профессионального обучения, дополнительного профессионального образования для приобретения или развития имеющихся знаний, компетенций и навыков, обеспечивающих конкурентоспособность и профессиональную мобильность на рынке труда.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hgIAAMQCAACFMwAACQUAABAAAAAmAAAACAAAAP//////////"/>
              </a:ext>
            </a:extLst>
          </p:cNvSpPr>
          <p:nvPr/>
        </p:nvSpPr>
        <p:spPr>
          <a:xfrm>
            <a:off x="338455" y="200026"/>
            <a:ext cx="7390766" cy="618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" charset="-52"/>
                <a:ea typeface="SimSun" charset="0"/>
                <a:cs typeface="Times New Roman" pitchFamily="1" charset="-52"/>
              </a:rPr>
              <a:t>ОСНОВНЫЕ ПРОЦЕССЫ ПРОХОЖДЕНИЯ ОБУЧЕНИЯ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" charset="-52"/>
              <a:ea typeface="SimSun" charset="0"/>
              <a:cs typeface="Times New Roman" pitchFamily="1" charset="-52"/>
            </a:endParaRPr>
          </a:p>
        </p:txBody>
      </p:sp>
      <p:sp>
        <p:nvSpPr>
          <p:cNvPr id="5" name="TextBox 6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FQIAADgjAACfFgAAcCYAABAAAAAmAAAACAAAAP//////////"/>
              </a:ext>
            </a:extLst>
          </p:cNvSpPr>
          <p:nvPr/>
        </p:nvSpPr>
        <p:spPr>
          <a:xfrm>
            <a:off x="338455" y="5725160"/>
            <a:ext cx="3338830" cy="52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endParaRPr lang="ru-RU" sz="1400" dirty="0" smtClean="0">
              <a:solidFill>
                <a:srgbClr val="002060"/>
              </a:solidFill>
              <a:latin typeface="Times New Roman" pitchFamily="1" charset="-52"/>
              <a:ea typeface="SimSun" charset="0"/>
              <a:cs typeface="Times New Roman" pitchFamily="1" charset="-52"/>
            </a:endParaRPr>
          </a:p>
          <a:p>
            <a:endParaRPr lang="ru-RU" sz="1400" dirty="0">
              <a:solidFill>
                <a:srgbClr val="002060"/>
              </a:solidFill>
              <a:latin typeface="Times New Roman" pitchFamily="1" charset="-52"/>
              <a:ea typeface="SimSun" charset="0"/>
              <a:cs typeface="Times New Roman" pitchFamily="1" charset="-52"/>
            </a:endParaRPr>
          </a:p>
        </p:txBody>
      </p:sp>
      <p:sp>
        <p:nvSpPr>
          <p:cNvPr id="6" name="Прямоугольник 7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vgUAAKUFAABDMQAAfAgAABAAAAAmAAAACAAAAP//////////"/>
              </a:ext>
            </a:extLst>
          </p:cNvSpPr>
          <p:nvPr/>
        </p:nvSpPr>
        <p:spPr>
          <a:xfrm>
            <a:off x="1276826" y="1061085"/>
            <a:ext cx="6731159" cy="502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endParaRPr lang="ru-RU" sz="1000" b="1" dirty="0" smtClean="0">
              <a:latin typeface="Times New Roman" pitchFamily="1" charset="-52"/>
            </a:endParaRPr>
          </a:p>
          <a:p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1. Подать заявление на обучение на ЕЦП «Работа в России» (</a:t>
            </a:r>
            <a:r>
              <a:rPr lang="en-US" sz="13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trudvsem</a:t>
            </a:r>
            <a:r>
              <a:rPr lang="ru-RU" sz="13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.</a:t>
            </a:r>
            <a:r>
              <a:rPr lang="en-US" sz="13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ru</a:t>
            </a:r>
            <a:r>
              <a:rPr lang="en-US" sz="13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)</a:t>
            </a:r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.</a:t>
            </a:r>
          </a:p>
          <a:p>
            <a:endParaRPr lang="ru-RU" sz="13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" charset="-52"/>
            </a:endParaRPr>
          </a:p>
          <a:p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2. Подается заявление на получение услуги по профориентации (</a:t>
            </a:r>
            <a:r>
              <a:rPr lang="ru-RU" sz="13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в течении 3 рабочих дней  обратиться в центр занятости</a:t>
            </a:r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).</a:t>
            </a:r>
          </a:p>
          <a:p>
            <a:pPr algn="just"/>
            <a:endParaRPr lang="ru-RU" sz="13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" charset="-52"/>
            </a:endParaRPr>
          </a:p>
          <a:p>
            <a:pPr algn="just"/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Центр занятости населения не позднее 7 рабочих дней обрабатывает заявление и принимает решение о    целесообразности направления гражданина на обучение (</a:t>
            </a:r>
            <a:r>
              <a:rPr lang="ru-RU" sz="13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одобряет или отклоняет заявку</a:t>
            </a:r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).</a:t>
            </a:r>
          </a:p>
          <a:p>
            <a:pPr algn="just"/>
            <a:endParaRPr lang="ru-RU" sz="13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" charset="-52"/>
            </a:endParaRPr>
          </a:p>
          <a:p>
            <a:pPr algn="just"/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В случае одобрения заявки гражданин направляется в выбранную образовательную организацию, которая заключает договор об обучении и в течении 10 рабочих дней организует обучение </a:t>
            </a:r>
            <a:r>
              <a:rPr lang="ru-RU" sz="13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(при исключительных случаях срок может быть продлен до 30 рабочих дней).</a:t>
            </a:r>
          </a:p>
          <a:p>
            <a:pPr algn="just"/>
            <a:endParaRPr lang="ru-RU" sz="13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" charset="-52"/>
            </a:endParaRPr>
          </a:p>
          <a:p>
            <a:pPr algn="just"/>
            <a:endParaRPr lang="ru-RU" sz="13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" charset="-52"/>
            </a:endParaRPr>
          </a:p>
          <a:p>
            <a:pPr algn="just"/>
            <a:r>
              <a:rPr lang="ru-RU" sz="13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" charset="-52"/>
              </a:rPr>
              <a:t>Гражданин обязуется трудоустроиться или зарегистрироваться в качестве индивидуального предпринимателя, крестьянско (фермерского) хозяйства, юридического  лица или начать применять специальный налоговый режим « Налог на профессиональный доход» </a:t>
            </a:r>
            <a:endParaRPr lang="ru-RU" sz="13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" charset="-52"/>
            </a:endParaRPr>
          </a:p>
        </p:txBody>
      </p:sp>
      <p:sp>
        <p:nvSpPr>
          <p:cNvPr id="7" name="TextBox 8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sQMAAA8KAABtFwAAVQwAABAAAAAmAAAACAAAAP//////////"/>
              </a:ext>
            </a:extLst>
          </p:cNvSpPr>
          <p:nvPr/>
        </p:nvSpPr>
        <p:spPr>
          <a:xfrm>
            <a:off x="1127759" y="1635125"/>
            <a:ext cx="268033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endParaRPr lang="ru-RU" dirty="0">
              <a:solidFill>
                <a:srgbClr val="32479E"/>
              </a:solidFill>
              <a:latin typeface="Times New Roman" pitchFamily="1" charset="-52"/>
              <a:ea typeface="SimSun" charset="0"/>
              <a:cs typeface="Times New Roman" pitchFamily="1" charset="-52"/>
            </a:endParaRPr>
          </a:p>
        </p:txBody>
      </p:sp>
      <p:sp>
        <p:nvSpPr>
          <p:cNvPr id="8" name="TextBox 9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Of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iiAAAA8KAAC6NQAAVQwAABAAAAAmAAAACAAAAP//////////"/>
              </a:ext>
            </a:extLst>
          </p:cNvSpPr>
          <p:nvPr/>
        </p:nvSpPr>
        <p:spPr>
          <a:xfrm>
            <a:off x="5002530" y="2773558"/>
            <a:ext cx="3444240" cy="2152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endParaRPr lang="ru-RU" dirty="0">
              <a:solidFill>
                <a:srgbClr val="32479E"/>
              </a:solidFill>
              <a:latin typeface="Times New Roman" pitchFamily="1" charset="-52"/>
              <a:ea typeface="SimSun" charset="0"/>
              <a:cs typeface="Times New Roman" pitchFamily="1" charset="-52"/>
            </a:endParaRPr>
          </a:p>
        </p:txBody>
      </p:sp>
      <p:sp>
        <p:nvSpPr>
          <p:cNvPr id="11" name="TextBox 10"/>
          <p:cNvSpPr>
            <a:extLst>
              <a:ext uri="smNativeData">
                <pr:smNativeData xmlns:pr="smNativeData" xmlns:p14="http://schemas.microsoft.com/office/powerpoint/2010/main" xmlns="" val="SMDATA_16_0mvdYRMAAAAlAAAAZAAAAA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mfIBf///wEAAAAAAAAAAAAAAAAAAAAAAAAAAAAAAAAAAAAAAAAAAAAAAAJ/f38AtNz6A8zMzADAwP8Af39/AAAAAAAAAAAAAAAAAAAAAAAAAAAAIQAAABgAAAAUAAAA0xwAADgjAADYNAAAaioAABAAAAAmAAAACAAAAP//////////"/>
              </a:ext>
            </a:extLst>
          </p:cNvSpPr>
          <p:nvPr/>
        </p:nvSpPr>
        <p:spPr>
          <a:xfrm>
            <a:off x="4685665" y="5775688"/>
            <a:ext cx="3904615" cy="1169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marL="285750" indent="-285750">
              <a:buFont typeface="Arial" pitchFamily="2" charset="-52"/>
              <a:buChar char="•"/>
            </a:pPr>
            <a:endParaRPr lang="ru-RU" sz="1400" dirty="0">
              <a:solidFill>
                <a:srgbClr val="002060"/>
              </a:solidFill>
              <a:latin typeface="Times New Roman" pitchFamily="1" charset="-52"/>
              <a:ea typeface="SimSun" charset="0"/>
              <a:cs typeface="Times New Roman" pitchFamily="1" charset="-52"/>
            </a:endParaRPr>
          </a:p>
        </p:txBody>
      </p:sp>
      <p:pic>
        <p:nvPicPr>
          <p:cNvPr id="16" name="Picture 2" descr="P:\Для отдела Проектной Деятельности\2022\Модернизация\ДП Тмб\Вх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8" y="1500639"/>
            <a:ext cx="1153636" cy="1008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82" y="6022386"/>
            <a:ext cx="208089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https://ecopromcentr.ru/wp-content/uploads/2019/10/36978938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ecopromcentr.ru/wp-content/uploads/2019/10/36978938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6" descr="https://ecopromcentr.ru/wp-content/uploads/2019/10/36978938_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https://sun9-36.userapi.com/impf/SBsfPJhwf2rK4vYYZQqcKe-KlNCXxuNMZScr0A/2poKhwqDXdI.jpg?size=0x0&amp;quality=90&amp;proxy=1&amp;sign=b3bd220eb54a6a1a08b018c412c5c24b&amp;c_uniq_tag=7LFRNG8jKFGR6PHaMM1lvGLmXNSIIVR22Zzl3rux8wI&amp;type=video_thumb"/>
          <p:cNvSpPr>
            <a:spLocks noChangeAspect="1" noChangeArrowheads="1"/>
          </p:cNvSpPr>
          <p:nvPr/>
        </p:nvSpPr>
        <p:spPr bwMode="auto">
          <a:xfrm>
            <a:off x="2007870" y="3568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0" descr="https://sun9-36.userapi.com/impf/SBsfPJhwf2rK4vYYZQqcKe-KlNCXxuNMZScr0A/2poKhwqDXdI.jpg?size=0x0&amp;quality=90&amp;proxy=1&amp;sign=b3bd220eb54a6a1a08b018c412c5c24b&amp;c_uniq_tag=7LFRNG8jKFGR6PHaMM1lvGLmXNSIIVR22Zzl3rux8wI&amp;type=video_thum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P:\Для отдела Проектной Деятельности\Топоркова\Презентация\Env0NB_VcAMuEv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" y="3020578"/>
            <a:ext cx="1186735" cy="861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P:\Для отдела Проектной Деятельности\Топоркова\Презентация\убор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90060"/>
            <a:ext cx="1153636" cy="792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0mvdYRMAAAAlAAAAEQAAAC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AcAAAA4AAAAAAAAAAAAAAAAAAAA////AAAAAAAAAAAAAAAAAAAAAAAAAAAAAAAAAAAAAABkAAAAZAAAAAAAAAAjAAAABAAAAGQAAAAXAAAAFAAAAAAAAAAAAAAA/38AAP9/AAAAAAAACQAAAAQAAADZ////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FQBAABXCQAAiiAAAPMk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7298689" y="109970"/>
            <a:ext cx="1705387" cy="15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880805" y="5007610"/>
            <a:ext cx="48888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Контактное лицо по вопросам реализации мероприятия по </a:t>
            </a:r>
            <a:r>
              <a:rPr lang="ru-RU" sz="1400" i="1" dirty="0" smtClean="0"/>
              <a:t>обучению отдельных категорий граждан: </a:t>
            </a:r>
          </a:p>
          <a:p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</a:rPr>
              <a:t>Топоркова Людмила Михайловна</a:t>
            </a:r>
            <a:r>
              <a:rPr lang="ru-RU" sz="1400" i="1" dirty="0" smtClean="0"/>
              <a:t>, </a:t>
            </a:r>
            <a:r>
              <a:rPr lang="ru-RU" sz="1400" i="1" dirty="0"/>
              <a:t>тел. </a:t>
            </a:r>
            <a:r>
              <a:rPr lang="ru-RU" sz="1400" i="1" dirty="0" smtClean="0"/>
              <a:t>78-28-24, </a:t>
            </a:r>
          </a:p>
          <a:p>
            <a:r>
              <a:rPr lang="ru-RU" sz="1400" i="1" dirty="0" smtClean="0"/>
              <a:t>адрес </a:t>
            </a:r>
            <a:r>
              <a:rPr lang="ru-RU" sz="1400" i="1" dirty="0"/>
              <a:t>электронной почты </a:t>
            </a:r>
            <a:r>
              <a:rPr lang="ru-RU" sz="1400" i="1" dirty="0" smtClean="0"/>
              <a:t>: </a:t>
            </a:r>
            <a:r>
              <a:rPr lang="en-US" sz="1400" i="1" u="sng" dirty="0"/>
              <a:t>post27@zan.tambov.gov.ru</a:t>
            </a:r>
            <a:endParaRPr lang="ru-RU" sz="1400" i="1" u="sng" dirty="0"/>
          </a:p>
        </p:txBody>
      </p:sp>
    </p:spTree>
    <p:extLst>
      <p:ext uri="{BB962C8B-B14F-4D97-AF65-F5344CB8AC3E}">
        <p14:creationId xmlns:p14="http://schemas.microsoft.com/office/powerpoint/2010/main" val="23421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A0EBE0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EAAAADAAAAK4qiADSx1gAAAAAAAAAAAAAAAAAAAAAAAAAAAAAAAAAAAAAAeAAAAAEAAABAAAAAAAAAAJz///9aAAAAAAAAAAEAAABNAAAAN7TS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GcAaAAMAAAAEAAAAAAAAAAAAAAAAAAAAAAAAAAeAAAAaAAAAAAAAAAAAAAAAAAAAAAAAAAAAAAAECcAABAnAAAAAAAAAAAAAAAAAAAAAAAAAAAAAAAAAAAAAAAAAAAAAB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K4qiADSx1gA3tNIAAAAAAAAAAAAAAAAAAAAAAAAAAAAAAAAAAAAAAAAAAAJ/f38AAAAAA8zMzADAwP8Af39/AAAAAAAAAAAAAAAAAAAAAAAAAAAAIQAAABgAAAAUAAAA+QMAAFwMAACZNgAAARMAABAAAAAmAAAACAAAAL0QAAD//8EB"/>
              </a:ext>
            </a:extLst>
          </p:cNvSpPr>
          <p:nvPr>
            <p:ph type="title"/>
          </p:nvPr>
        </p:nvSpPr>
        <p:spPr>
          <a:xfrm>
            <a:off x="645795" y="2009140"/>
            <a:ext cx="8229600" cy="1080135"/>
          </a:xfrm>
          <a:gradFill flip="none" rotWithShape="0">
            <a:gsLst>
              <a:gs pos="0">
                <a:srgbClr val="2B8AA2"/>
              </a:gs>
              <a:gs pos="77000">
                <a:srgbClr val="37B4D2"/>
              </a:gs>
              <a:gs pos="100000">
                <a:srgbClr val="34B1D6"/>
              </a:gs>
            </a:gsLst>
            <a:lin ang="162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indent="0">
              <a:buNone/>
              <a:defRPr lang="ru-RU">
                <a:solidFill>
                  <a:srgbClr val="FFFFFF"/>
                </a:solidFill>
              </a:defRPr>
            </a:pPr>
            <a:r>
              <a:rPr lang="ru-RU" sz="4800" dirty="0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Благодарю за внимание!</a:t>
            </a:r>
          </a:p>
        </p:txBody>
      </p:sp>
      <p:sp>
        <p:nvSpPr>
          <p:cNvPr id="3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0mvdYRMAAAAlAAAAZAAAAA0AAAAAkAAAAEgAAACQAAAASAAAAAAAAAAB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BcAAAAUAAAAAAAAAAAAAAD/fwAA/38AAAAAAAAJAAAABAAAAFhmcm0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BcAAPglAACwIgAANygAABAAAAAmAAAACAAAADwQAAD//8EB"/>
              </a:ext>
            </a:extLst>
          </p:cNvSpPr>
          <p:nvPr>
            <p:ph type="sldNum" sz="quarter" idx="4294967295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>
                <a:solidFill>
                  <a:srgbClr val="8C8C8C"/>
                </a:solidFill>
              </a:defRPr>
            </a:pPr>
            <a:fld id="{3E0933AF-E1D3-5CC5-9DB1-17907DFF6B42}" type="slidenum">
              <a:t>5</a:t>
            </a:fld>
            <a:endParaRPr/>
          </a:p>
        </p:txBody>
      </p:sp>
      <p:pic>
        <p:nvPicPr>
          <p:cNvPr id="4" name="Рисунок 24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0mvdYRMAAAAlAAAAEQAAAC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AcAAAA4AAAAAAAAAAAAAAAAAAAA////AAAAAAAAAAAAAAAAAAAAAAAAAAAAAAAAAAAAAABkAAAAZAAAAAAAAAAjAAAABAAAAGQAAAAXAAAAFAAAAAAAAAAAAAAA/38AAP9/AAAAAAAACQAAAAQAAACmhWpK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P////cAAAAcSEAAD8I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160655" y="139700"/>
            <a:ext cx="5596890" cy="12007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Рисунок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0mvdYRMAAAAlAAAAEQAAAC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AcAAAA4AAAAAAAAAAAAAAAAAAAA////AAAAAAAAAAAAAAAAAAAAAAAAAAAAAAAAAAAAAABkAAAAZAAAAAAAAAAjAAAABAAAAGQAAAAXAAAAFAAAAAAAAAAAAAAA/38AAP9/AAAAAAAACQAAAAQAAAALpJyJ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BB1AABSegAAUegAAOOd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9029680" y="19884390"/>
            <a:ext cx="18735675" cy="57816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0mvdYRMAAAAlAAAAEQAAAC0AAAAAkAAAAEgAAACQAAAASAAAAAAAAAAAAAAAAAAAAAEAAABQAAAAAAAAAAAA4D8AAAAAAADgPwAAAAAAAOA/AAAAAAAA4D8AAAAAAADgPwAAAAAAAOA/AAAAAAAA4D8AAAAAAADgPwAAAAAAAOA/AAAAAAAA4D8CAAAAjAAAAAAAAAAAAAAATmfI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03PoKAAAAACgAAAAoAAAAZAAAAGQAAAAAAAAAzMzMAAAAAABQAAAAUAAAAGQAAABkAAAAAAAAAAcAAAA4AAAAAAAAAAAAAAAAAAAA////AAAAAAAAAAAAAAAAAAAAAAAAAAAAAAAAAAAAAABkAAAAZAAAAAAAAAAjAAAABAAAAGQAAAAXAAAAFAAAAAAAAAAAAAAA/38AAP9/AAAAAAAACQAAAAQAAADiduby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HgAAABHGAAAyDcAAFk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435" y="3716020"/>
            <a:ext cx="6099175" cy="30854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78855" y="3572510"/>
            <a:ext cx="298894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r>
              <a:rPr lang="ru-RU" sz="1700" i="1" dirty="0" smtClean="0"/>
              <a:t>Контактное </a:t>
            </a:r>
            <a:r>
              <a:rPr lang="ru-RU" sz="1700" i="1" dirty="0"/>
              <a:t>лицо по вопросам реализации мероприятия по обучению отдельных категорий граждан: </a:t>
            </a:r>
          </a:p>
          <a:p>
            <a:r>
              <a:rPr lang="ru-RU" sz="1700" i="1" dirty="0">
                <a:solidFill>
                  <a:schemeClr val="bg2">
                    <a:lumMod val="50000"/>
                  </a:schemeClr>
                </a:solidFill>
              </a:rPr>
              <a:t>Топоркова Людмила Михайловна</a:t>
            </a:r>
            <a:r>
              <a:rPr lang="ru-RU" sz="1700" i="1" dirty="0"/>
              <a:t>, тел. 78-28-24, </a:t>
            </a:r>
          </a:p>
          <a:p>
            <a:r>
              <a:rPr lang="ru-RU" sz="1700" i="1" dirty="0"/>
              <a:t>адрес электронной почты : </a:t>
            </a:r>
            <a:r>
              <a:rPr lang="en-US" sz="1700" i="1" u="sng" dirty="0"/>
              <a:t>post27@zan.tambov.gov.ru</a:t>
            </a:r>
            <a:endParaRPr lang="ru-RU" sz="17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resentation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212745"/>
        </a:dk2>
        <a:lt2>
          <a:srgbClr val="B4DCFA"/>
        </a:lt2>
        <a:accent1>
          <a:srgbClr val="4E67C8"/>
        </a:accent1>
        <a:accent2>
          <a:srgbClr val="5ECCF3"/>
        </a:accent2>
        <a:accent3>
          <a:srgbClr val="A7EA52"/>
        </a:accent3>
        <a:accent4>
          <a:srgbClr val="5DCEAF"/>
        </a:accent4>
        <a:accent5>
          <a:srgbClr val="FF8021"/>
        </a:accent5>
        <a:accent6>
          <a:srgbClr val="F14124"/>
        </a:accent6>
        <a:hlink>
          <a:srgbClr val="56C7AA"/>
        </a:hlink>
        <a:folHlink>
          <a:srgbClr val="59A8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212745"/>
        </a:dk2>
        <a:lt2>
          <a:srgbClr val="B4DCFA"/>
        </a:lt2>
        <a:accent1>
          <a:srgbClr val="4E67C8"/>
        </a:accent1>
        <a:accent2>
          <a:srgbClr val="5ECCF3"/>
        </a:accent2>
        <a:accent3>
          <a:srgbClr val="A7EA52"/>
        </a:accent3>
        <a:accent4>
          <a:srgbClr val="5DCEAF"/>
        </a:accent4>
        <a:accent5>
          <a:srgbClr val="FF8021"/>
        </a:accent5>
        <a:accent6>
          <a:srgbClr val="F14124"/>
        </a:accent6>
        <a:hlink>
          <a:srgbClr val="56C7AA"/>
        </a:hlink>
        <a:folHlink>
          <a:srgbClr val="59A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547</Words>
  <Application>Microsoft Office PowerPoint</Application>
  <PresentationFormat>Экран (4:3)</PresentationFormat>
  <Paragraphs>97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Топоркова Л.М.</dc:creator>
  <cp:lastModifiedBy>Топоркова Л.М.</cp:lastModifiedBy>
  <cp:revision>79</cp:revision>
  <cp:lastPrinted>2022-03-29T11:22:09Z</cp:lastPrinted>
  <dcterms:created xsi:type="dcterms:W3CDTF">2021-06-10T07:31:28Z</dcterms:created>
  <dcterms:modified xsi:type="dcterms:W3CDTF">2022-04-28T06:35:15Z</dcterms:modified>
</cp:coreProperties>
</file>